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4"/>
  </p:notesMasterIdLst>
  <p:sldIdLst>
    <p:sldId id="717" r:id="rId3"/>
    <p:sldId id="890" r:id="rId4"/>
    <p:sldId id="779" r:id="rId5"/>
    <p:sldId id="913" r:id="rId6"/>
    <p:sldId id="891" r:id="rId7"/>
    <p:sldId id="881" r:id="rId8"/>
    <p:sldId id="875" r:id="rId9"/>
    <p:sldId id="914" r:id="rId10"/>
    <p:sldId id="907" r:id="rId11"/>
    <p:sldId id="908" r:id="rId12"/>
    <p:sldId id="903" r:id="rId13"/>
    <p:sldId id="902" r:id="rId14"/>
    <p:sldId id="901" r:id="rId15"/>
    <p:sldId id="897" r:id="rId16"/>
    <p:sldId id="898" r:id="rId17"/>
    <p:sldId id="899" r:id="rId18"/>
    <p:sldId id="906" r:id="rId19"/>
    <p:sldId id="895" r:id="rId20"/>
    <p:sldId id="896" r:id="rId21"/>
    <p:sldId id="912" r:id="rId22"/>
    <p:sldId id="911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F88"/>
    <a:srgbClr val="FF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8" autoAdjust="0"/>
    <p:restoredTop sz="96374" autoAdjust="0"/>
  </p:normalViewPr>
  <p:slideViewPr>
    <p:cSldViewPr>
      <p:cViewPr varScale="1">
        <p:scale>
          <a:sx n="74" d="100"/>
          <a:sy n="74" d="100"/>
        </p:scale>
        <p:origin x="61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9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Local%20Authorities\Rochdale%20Borough%20Council\Modelling%20results%20-%20July%202014\Rochdale%20Recycling%20Graph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Local%20Authorities\Rochdale%20Borough%20Council\Modelling%20results%20-%20July%202014\Rochdale%20Recycling%20Graph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Local%20Authorities\Rochdale%20Borough%20Council\Modelling%20results%20-%20July%202014\Rochdale%20Recycling%20Graph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Local%20Authorities\Rochdale%20Borough%20Council\Modelling%20results%20-%20July%202014\Rochdale%20Recycling%20Graph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Local%20Authorities\Rochdale%20Borough%20Council\Modelling%20results%20-%20July%202014\Rochdale%20Recycling%20Graph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All!$B$1</c:f>
              <c:strCache>
                <c:ptCount val="1"/>
                <c:pt idx="0">
                  <c:v>Current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All!$A$2:$A$57</c:f>
              <c:strCache>
                <c:ptCount val="56"/>
                <c:pt idx="0">
                  <c:v>Tue_1</c:v>
                </c:pt>
                <c:pt idx="1">
                  <c:v>Tue_2</c:v>
                </c:pt>
                <c:pt idx="2">
                  <c:v>Tue_3</c:v>
                </c:pt>
                <c:pt idx="3">
                  <c:v>Tue_4</c:v>
                </c:pt>
                <c:pt idx="4">
                  <c:v>Tue_5</c:v>
                </c:pt>
                <c:pt idx="5">
                  <c:v>Tue_6</c:v>
                </c:pt>
                <c:pt idx="6">
                  <c:v>Tue_7</c:v>
                </c:pt>
                <c:pt idx="7">
                  <c:v>Tue_8</c:v>
                </c:pt>
                <c:pt idx="8">
                  <c:v>Tue_9</c:v>
                </c:pt>
                <c:pt idx="9">
                  <c:v>Tue_10</c:v>
                </c:pt>
                <c:pt idx="10">
                  <c:v>Tue_11</c:v>
                </c:pt>
                <c:pt idx="11">
                  <c:v>Tue_12</c:v>
                </c:pt>
                <c:pt idx="12">
                  <c:v>Tue_14</c:v>
                </c:pt>
                <c:pt idx="13">
                  <c:v>Tue_15</c:v>
                </c:pt>
                <c:pt idx="14">
                  <c:v>Wed_1</c:v>
                </c:pt>
                <c:pt idx="15">
                  <c:v>Wed_2</c:v>
                </c:pt>
                <c:pt idx="16">
                  <c:v>Wed_3</c:v>
                </c:pt>
                <c:pt idx="17">
                  <c:v>Wed_4</c:v>
                </c:pt>
                <c:pt idx="18">
                  <c:v>Wed_5</c:v>
                </c:pt>
                <c:pt idx="19">
                  <c:v>Wed_6</c:v>
                </c:pt>
                <c:pt idx="20">
                  <c:v>Wed_7</c:v>
                </c:pt>
                <c:pt idx="21">
                  <c:v>Wed_8</c:v>
                </c:pt>
                <c:pt idx="22">
                  <c:v>Wed_9</c:v>
                </c:pt>
                <c:pt idx="23">
                  <c:v>Wed_10</c:v>
                </c:pt>
                <c:pt idx="24">
                  <c:v>Wed_11</c:v>
                </c:pt>
                <c:pt idx="25">
                  <c:v>Wed_12</c:v>
                </c:pt>
                <c:pt idx="26">
                  <c:v>Wed_14</c:v>
                </c:pt>
                <c:pt idx="27">
                  <c:v>Wed_15</c:v>
                </c:pt>
                <c:pt idx="28">
                  <c:v>Thu_1</c:v>
                </c:pt>
                <c:pt idx="29">
                  <c:v>Thu_2</c:v>
                </c:pt>
                <c:pt idx="30">
                  <c:v>Thu_3</c:v>
                </c:pt>
                <c:pt idx="31">
                  <c:v>Thu_4</c:v>
                </c:pt>
                <c:pt idx="32">
                  <c:v>Thu_5</c:v>
                </c:pt>
                <c:pt idx="33">
                  <c:v>Thu_6</c:v>
                </c:pt>
                <c:pt idx="34">
                  <c:v>Thu_7</c:v>
                </c:pt>
                <c:pt idx="35">
                  <c:v>Thu_8</c:v>
                </c:pt>
                <c:pt idx="36">
                  <c:v>Thu_9</c:v>
                </c:pt>
                <c:pt idx="37">
                  <c:v>Thu_10</c:v>
                </c:pt>
                <c:pt idx="38">
                  <c:v>Thu_11</c:v>
                </c:pt>
                <c:pt idx="39">
                  <c:v>Thu_12</c:v>
                </c:pt>
                <c:pt idx="40">
                  <c:v>Thu_14</c:v>
                </c:pt>
                <c:pt idx="41">
                  <c:v>Thu_15</c:v>
                </c:pt>
                <c:pt idx="42">
                  <c:v>Fri_1</c:v>
                </c:pt>
                <c:pt idx="43">
                  <c:v>Fri_2</c:v>
                </c:pt>
                <c:pt idx="44">
                  <c:v>Fri_3</c:v>
                </c:pt>
                <c:pt idx="45">
                  <c:v>Fri_4</c:v>
                </c:pt>
                <c:pt idx="46">
                  <c:v>Fri_5</c:v>
                </c:pt>
                <c:pt idx="47">
                  <c:v>Fri_6</c:v>
                </c:pt>
                <c:pt idx="48">
                  <c:v>Fri_7</c:v>
                </c:pt>
                <c:pt idx="49">
                  <c:v>Fri_8</c:v>
                </c:pt>
                <c:pt idx="50">
                  <c:v>Fri_9</c:v>
                </c:pt>
                <c:pt idx="51">
                  <c:v>Fri_10</c:v>
                </c:pt>
                <c:pt idx="52">
                  <c:v>Fri_11</c:v>
                </c:pt>
                <c:pt idx="53">
                  <c:v>Fri_12</c:v>
                </c:pt>
                <c:pt idx="54">
                  <c:v>Fri_14</c:v>
                </c:pt>
                <c:pt idx="55">
                  <c:v>Fri_15</c:v>
                </c:pt>
              </c:strCache>
            </c:strRef>
          </c:cat>
          <c:val>
            <c:numRef>
              <c:f>All!$B$2:$B$57</c:f>
              <c:numCache>
                <c:formatCode>0.00</c:formatCode>
                <c:ptCount val="56"/>
                <c:pt idx="0">
                  <c:v>7.4186389999999998</c:v>
                </c:pt>
                <c:pt idx="1">
                  <c:v>7.6250520000000002</c:v>
                </c:pt>
                <c:pt idx="2">
                  <c:v>7.6427129999999996</c:v>
                </c:pt>
                <c:pt idx="3">
                  <c:v>6.7011599999999998</c:v>
                </c:pt>
                <c:pt idx="4">
                  <c:v>7.8433479999999998</c:v>
                </c:pt>
                <c:pt idx="5">
                  <c:v>8.1883870000000005</c:v>
                </c:pt>
                <c:pt idx="6">
                  <c:v>7.6848989999999997</c:v>
                </c:pt>
                <c:pt idx="7">
                  <c:v>7.6527479999999999</c:v>
                </c:pt>
                <c:pt idx="8">
                  <c:v>7.3422879999999999</c:v>
                </c:pt>
                <c:pt idx="9">
                  <c:v>6.7631790000000001</c:v>
                </c:pt>
                <c:pt idx="10">
                  <c:v>6.9196970000000002</c:v>
                </c:pt>
                <c:pt idx="11">
                  <c:v>7.9698520000000004</c:v>
                </c:pt>
                <c:pt idx="12">
                  <c:v>7.6516590000000004</c:v>
                </c:pt>
                <c:pt idx="13">
                  <c:v>7.583888</c:v>
                </c:pt>
                <c:pt idx="14">
                  <c:v>8.8499649999999992</c:v>
                </c:pt>
                <c:pt idx="15">
                  <c:v>5.8232759999999999</c:v>
                </c:pt>
                <c:pt idx="16">
                  <c:v>8.1587669999999992</c:v>
                </c:pt>
                <c:pt idx="17">
                  <c:v>7.2673319999999997</c:v>
                </c:pt>
                <c:pt idx="18">
                  <c:v>7.0992930000000003</c:v>
                </c:pt>
                <c:pt idx="19">
                  <c:v>7.8753190000000002</c:v>
                </c:pt>
                <c:pt idx="20">
                  <c:v>10.182676000000001</c:v>
                </c:pt>
                <c:pt idx="21">
                  <c:v>6.4758740000000001</c:v>
                </c:pt>
                <c:pt idx="22">
                  <c:v>7.527444</c:v>
                </c:pt>
                <c:pt idx="23">
                  <c:v>6.9776429999999996</c:v>
                </c:pt>
                <c:pt idx="24">
                  <c:v>9.5195030000000003</c:v>
                </c:pt>
                <c:pt idx="25">
                  <c:v>6.9284759999999999</c:v>
                </c:pt>
                <c:pt idx="26">
                  <c:v>7.3401699999999996</c:v>
                </c:pt>
                <c:pt idx="27">
                  <c:v>6.9322569999999999</c:v>
                </c:pt>
                <c:pt idx="28">
                  <c:v>6.133305</c:v>
                </c:pt>
                <c:pt idx="29">
                  <c:v>7.232081</c:v>
                </c:pt>
                <c:pt idx="30">
                  <c:v>8.7841290000000001</c:v>
                </c:pt>
                <c:pt idx="31">
                  <c:v>6.2934939999999999</c:v>
                </c:pt>
                <c:pt idx="32">
                  <c:v>6.9682019999999998</c:v>
                </c:pt>
                <c:pt idx="33">
                  <c:v>7.8267620000000004</c:v>
                </c:pt>
                <c:pt idx="34">
                  <c:v>6.6206480000000001</c:v>
                </c:pt>
                <c:pt idx="35">
                  <c:v>7.1673489999999997</c:v>
                </c:pt>
                <c:pt idx="36">
                  <c:v>8.2066169999999996</c:v>
                </c:pt>
                <c:pt idx="37">
                  <c:v>8.0673030000000008</c:v>
                </c:pt>
                <c:pt idx="38">
                  <c:v>7.2872300000000001</c:v>
                </c:pt>
                <c:pt idx="39">
                  <c:v>6.4440619999999997</c:v>
                </c:pt>
                <c:pt idx="40">
                  <c:v>6.9993340000000002</c:v>
                </c:pt>
                <c:pt idx="41">
                  <c:v>6.9272460000000002</c:v>
                </c:pt>
                <c:pt idx="42">
                  <c:v>7.6638890000000002</c:v>
                </c:pt>
                <c:pt idx="43">
                  <c:v>7.0125330000000003</c:v>
                </c:pt>
                <c:pt idx="44">
                  <c:v>7.1424760000000003</c:v>
                </c:pt>
                <c:pt idx="45">
                  <c:v>7.9500310000000001</c:v>
                </c:pt>
                <c:pt idx="46">
                  <c:v>7.124212</c:v>
                </c:pt>
                <c:pt idx="47">
                  <c:v>7.3868419999999997</c:v>
                </c:pt>
                <c:pt idx="48">
                  <c:v>8.8724959999999999</c:v>
                </c:pt>
                <c:pt idx="49">
                  <c:v>7.8670920000000004</c:v>
                </c:pt>
                <c:pt idx="50">
                  <c:v>6.8134269999999999</c:v>
                </c:pt>
                <c:pt idx="51">
                  <c:v>7.0571900000000003</c:v>
                </c:pt>
                <c:pt idx="52">
                  <c:v>7.3753479999999998</c:v>
                </c:pt>
                <c:pt idx="53">
                  <c:v>7.1556899999999999</c:v>
                </c:pt>
                <c:pt idx="54">
                  <c:v>7.2246139999999999</c:v>
                </c:pt>
                <c:pt idx="55">
                  <c:v>7.0454639999999999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9F7-4B45-B143-47DA41D60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9576240"/>
        <c:axId val="729581728"/>
      </c:lineChart>
      <c:catAx>
        <c:axId val="72957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81728"/>
        <c:crosses val="autoZero"/>
        <c:auto val="1"/>
        <c:lblAlgn val="ctr"/>
        <c:lblOffset val="100"/>
        <c:noMultiLvlLbl val="0"/>
      </c:catAx>
      <c:valAx>
        <c:axId val="729581728"/>
        <c:scaling>
          <c:orientation val="minMax"/>
          <c:max val="11"/>
          <c:min val="5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76240"/>
        <c:crosses val="autoZero"/>
        <c:crossBetween val="between"/>
        <c:majorUnit val="1"/>
      </c:valAx>
      <c:spPr>
        <a:solidFill>
          <a:schemeClr val="bg1">
            <a:lumMod val="6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All!$B$1</c:f>
              <c:strCache>
                <c:ptCount val="1"/>
                <c:pt idx="0">
                  <c:v>Current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All!$A$2:$A$57</c:f>
              <c:strCache>
                <c:ptCount val="56"/>
                <c:pt idx="0">
                  <c:v>Tue_1</c:v>
                </c:pt>
                <c:pt idx="1">
                  <c:v>Tue_2</c:v>
                </c:pt>
                <c:pt idx="2">
                  <c:v>Tue_3</c:v>
                </c:pt>
                <c:pt idx="3">
                  <c:v>Tue_4</c:v>
                </c:pt>
                <c:pt idx="4">
                  <c:v>Tue_5</c:v>
                </c:pt>
                <c:pt idx="5">
                  <c:v>Tue_6</c:v>
                </c:pt>
                <c:pt idx="6">
                  <c:v>Tue_7</c:v>
                </c:pt>
                <c:pt idx="7">
                  <c:v>Tue_8</c:v>
                </c:pt>
                <c:pt idx="8">
                  <c:v>Tue_9</c:v>
                </c:pt>
                <c:pt idx="9">
                  <c:v>Tue_10</c:v>
                </c:pt>
                <c:pt idx="10">
                  <c:v>Tue_11</c:v>
                </c:pt>
                <c:pt idx="11">
                  <c:v>Tue_12</c:v>
                </c:pt>
                <c:pt idx="12">
                  <c:v>Tue_14</c:v>
                </c:pt>
                <c:pt idx="13">
                  <c:v>Tue_15</c:v>
                </c:pt>
                <c:pt idx="14">
                  <c:v>Wed_1</c:v>
                </c:pt>
                <c:pt idx="15">
                  <c:v>Wed_2</c:v>
                </c:pt>
                <c:pt idx="16">
                  <c:v>Wed_3</c:v>
                </c:pt>
                <c:pt idx="17">
                  <c:v>Wed_4</c:v>
                </c:pt>
                <c:pt idx="18">
                  <c:v>Wed_5</c:v>
                </c:pt>
                <c:pt idx="19">
                  <c:v>Wed_6</c:v>
                </c:pt>
                <c:pt idx="20">
                  <c:v>Wed_7</c:v>
                </c:pt>
                <c:pt idx="21">
                  <c:v>Wed_8</c:v>
                </c:pt>
                <c:pt idx="22">
                  <c:v>Wed_9</c:v>
                </c:pt>
                <c:pt idx="23">
                  <c:v>Wed_10</c:v>
                </c:pt>
                <c:pt idx="24">
                  <c:v>Wed_11</c:v>
                </c:pt>
                <c:pt idx="25">
                  <c:v>Wed_12</c:v>
                </c:pt>
                <c:pt idx="26">
                  <c:v>Wed_14</c:v>
                </c:pt>
                <c:pt idx="27">
                  <c:v>Wed_15</c:v>
                </c:pt>
                <c:pt idx="28">
                  <c:v>Thu_1</c:v>
                </c:pt>
                <c:pt idx="29">
                  <c:v>Thu_2</c:v>
                </c:pt>
                <c:pt idx="30">
                  <c:v>Thu_3</c:v>
                </c:pt>
                <c:pt idx="31">
                  <c:v>Thu_4</c:v>
                </c:pt>
                <c:pt idx="32">
                  <c:v>Thu_5</c:v>
                </c:pt>
                <c:pt idx="33">
                  <c:v>Thu_6</c:v>
                </c:pt>
                <c:pt idx="34">
                  <c:v>Thu_7</c:v>
                </c:pt>
                <c:pt idx="35">
                  <c:v>Thu_8</c:v>
                </c:pt>
                <c:pt idx="36">
                  <c:v>Thu_9</c:v>
                </c:pt>
                <c:pt idx="37">
                  <c:v>Thu_10</c:v>
                </c:pt>
                <c:pt idx="38">
                  <c:v>Thu_11</c:v>
                </c:pt>
                <c:pt idx="39">
                  <c:v>Thu_12</c:v>
                </c:pt>
                <c:pt idx="40">
                  <c:v>Thu_14</c:v>
                </c:pt>
                <c:pt idx="41">
                  <c:v>Thu_15</c:v>
                </c:pt>
                <c:pt idx="42">
                  <c:v>Fri_1</c:v>
                </c:pt>
                <c:pt idx="43">
                  <c:v>Fri_2</c:v>
                </c:pt>
                <c:pt idx="44">
                  <c:v>Fri_3</c:v>
                </c:pt>
                <c:pt idx="45">
                  <c:v>Fri_4</c:v>
                </c:pt>
                <c:pt idx="46">
                  <c:v>Fri_5</c:v>
                </c:pt>
                <c:pt idx="47">
                  <c:v>Fri_6</c:v>
                </c:pt>
                <c:pt idx="48">
                  <c:v>Fri_7</c:v>
                </c:pt>
                <c:pt idx="49">
                  <c:v>Fri_8</c:v>
                </c:pt>
                <c:pt idx="50">
                  <c:v>Fri_9</c:v>
                </c:pt>
                <c:pt idx="51">
                  <c:v>Fri_10</c:v>
                </c:pt>
                <c:pt idx="52">
                  <c:v>Fri_11</c:v>
                </c:pt>
                <c:pt idx="53">
                  <c:v>Fri_12</c:v>
                </c:pt>
                <c:pt idx="54">
                  <c:v>Fri_14</c:v>
                </c:pt>
                <c:pt idx="55">
                  <c:v>Fri_15</c:v>
                </c:pt>
              </c:strCache>
            </c:strRef>
          </c:cat>
          <c:val>
            <c:numRef>
              <c:f>All!$B$2:$B$57</c:f>
              <c:numCache>
                <c:formatCode>0.00</c:formatCode>
                <c:ptCount val="56"/>
                <c:pt idx="0">
                  <c:v>7.4186389999999998</c:v>
                </c:pt>
                <c:pt idx="1">
                  <c:v>7.6250520000000002</c:v>
                </c:pt>
                <c:pt idx="2">
                  <c:v>7.6427129999999996</c:v>
                </c:pt>
                <c:pt idx="3">
                  <c:v>6.7011599999999998</c:v>
                </c:pt>
                <c:pt idx="4">
                  <c:v>7.8433479999999998</c:v>
                </c:pt>
                <c:pt idx="5">
                  <c:v>8.1883870000000005</c:v>
                </c:pt>
                <c:pt idx="6">
                  <c:v>7.6848989999999997</c:v>
                </c:pt>
                <c:pt idx="7">
                  <c:v>7.6527479999999999</c:v>
                </c:pt>
                <c:pt idx="8">
                  <c:v>7.3422879999999999</c:v>
                </c:pt>
                <c:pt idx="9">
                  <c:v>6.7631790000000001</c:v>
                </c:pt>
                <c:pt idx="10">
                  <c:v>6.9196970000000002</c:v>
                </c:pt>
                <c:pt idx="11">
                  <c:v>7.9698520000000004</c:v>
                </c:pt>
                <c:pt idx="12">
                  <c:v>7.6516590000000004</c:v>
                </c:pt>
                <c:pt idx="13">
                  <c:v>7.583888</c:v>
                </c:pt>
                <c:pt idx="14">
                  <c:v>8.8499649999999992</c:v>
                </c:pt>
                <c:pt idx="15">
                  <c:v>5.8232759999999999</c:v>
                </c:pt>
                <c:pt idx="16">
                  <c:v>8.1587669999999992</c:v>
                </c:pt>
                <c:pt idx="17">
                  <c:v>7.2673319999999997</c:v>
                </c:pt>
                <c:pt idx="18">
                  <c:v>7.0992930000000003</c:v>
                </c:pt>
                <c:pt idx="19">
                  <c:v>7.8753190000000002</c:v>
                </c:pt>
                <c:pt idx="20">
                  <c:v>10.182676000000001</c:v>
                </c:pt>
                <c:pt idx="21">
                  <c:v>6.4758740000000001</c:v>
                </c:pt>
                <c:pt idx="22">
                  <c:v>7.527444</c:v>
                </c:pt>
                <c:pt idx="23">
                  <c:v>6.9776429999999996</c:v>
                </c:pt>
                <c:pt idx="24">
                  <c:v>9.5195030000000003</c:v>
                </c:pt>
                <c:pt idx="25">
                  <c:v>6.9284759999999999</c:v>
                </c:pt>
                <c:pt idx="26">
                  <c:v>7.3401699999999996</c:v>
                </c:pt>
                <c:pt idx="27">
                  <c:v>6.9322569999999999</c:v>
                </c:pt>
                <c:pt idx="28">
                  <c:v>6.133305</c:v>
                </c:pt>
                <c:pt idx="29">
                  <c:v>7.232081</c:v>
                </c:pt>
                <c:pt idx="30">
                  <c:v>8.7841290000000001</c:v>
                </c:pt>
                <c:pt idx="31">
                  <c:v>6.2934939999999999</c:v>
                </c:pt>
                <c:pt idx="32">
                  <c:v>6.9682019999999998</c:v>
                </c:pt>
                <c:pt idx="33">
                  <c:v>7.8267620000000004</c:v>
                </c:pt>
                <c:pt idx="34">
                  <c:v>6.6206480000000001</c:v>
                </c:pt>
                <c:pt idx="35">
                  <c:v>7.1673489999999997</c:v>
                </c:pt>
                <c:pt idx="36">
                  <c:v>8.2066169999999996</c:v>
                </c:pt>
                <c:pt idx="37">
                  <c:v>8.0673030000000008</c:v>
                </c:pt>
                <c:pt idx="38">
                  <c:v>7.2872300000000001</c:v>
                </c:pt>
                <c:pt idx="39">
                  <c:v>6.4440619999999997</c:v>
                </c:pt>
                <c:pt idx="40">
                  <c:v>6.9993340000000002</c:v>
                </c:pt>
                <c:pt idx="41">
                  <c:v>6.9272460000000002</c:v>
                </c:pt>
                <c:pt idx="42">
                  <c:v>7.6638890000000002</c:v>
                </c:pt>
                <c:pt idx="43">
                  <c:v>7.0125330000000003</c:v>
                </c:pt>
                <c:pt idx="44">
                  <c:v>7.1424760000000003</c:v>
                </c:pt>
                <c:pt idx="45">
                  <c:v>7.9500310000000001</c:v>
                </c:pt>
                <c:pt idx="46">
                  <c:v>7.124212</c:v>
                </c:pt>
                <c:pt idx="47">
                  <c:v>7.3868419999999997</c:v>
                </c:pt>
                <c:pt idx="48">
                  <c:v>8.8724959999999999</c:v>
                </c:pt>
                <c:pt idx="49">
                  <c:v>7.8670920000000004</c:v>
                </c:pt>
                <c:pt idx="50">
                  <c:v>6.8134269999999999</c:v>
                </c:pt>
                <c:pt idx="51">
                  <c:v>7.0571900000000003</c:v>
                </c:pt>
                <c:pt idx="52">
                  <c:v>7.3753479999999998</c:v>
                </c:pt>
                <c:pt idx="53">
                  <c:v>7.1556899999999999</c:v>
                </c:pt>
                <c:pt idx="54">
                  <c:v>7.2246139999999999</c:v>
                </c:pt>
                <c:pt idx="55">
                  <c:v>7.0454639999999999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E76-48D4-8F98-92B113613DB8}"/>
            </c:ext>
          </c:extLst>
        </c:ser>
        <c:ser>
          <c:idx val="1"/>
          <c:order val="1"/>
          <c:tx>
            <c:strRef>
              <c:f>All!$C$1</c:f>
              <c:strCache>
                <c:ptCount val="1"/>
                <c:pt idx="0">
                  <c:v>Current Balanced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All!$A$2:$A$57</c:f>
              <c:strCache>
                <c:ptCount val="56"/>
                <c:pt idx="0">
                  <c:v>Tue_1</c:v>
                </c:pt>
                <c:pt idx="1">
                  <c:v>Tue_2</c:v>
                </c:pt>
                <c:pt idx="2">
                  <c:v>Tue_3</c:v>
                </c:pt>
                <c:pt idx="3">
                  <c:v>Tue_4</c:v>
                </c:pt>
                <c:pt idx="4">
                  <c:v>Tue_5</c:v>
                </c:pt>
                <c:pt idx="5">
                  <c:v>Tue_6</c:v>
                </c:pt>
                <c:pt idx="6">
                  <c:v>Tue_7</c:v>
                </c:pt>
                <c:pt idx="7">
                  <c:v>Tue_8</c:v>
                </c:pt>
                <c:pt idx="8">
                  <c:v>Tue_9</c:v>
                </c:pt>
                <c:pt idx="9">
                  <c:v>Tue_10</c:v>
                </c:pt>
                <c:pt idx="10">
                  <c:v>Tue_11</c:v>
                </c:pt>
                <c:pt idx="11">
                  <c:v>Tue_12</c:v>
                </c:pt>
                <c:pt idx="12">
                  <c:v>Tue_14</c:v>
                </c:pt>
                <c:pt idx="13">
                  <c:v>Tue_15</c:v>
                </c:pt>
                <c:pt idx="14">
                  <c:v>Wed_1</c:v>
                </c:pt>
                <c:pt idx="15">
                  <c:v>Wed_2</c:v>
                </c:pt>
                <c:pt idx="16">
                  <c:v>Wed_3</c:v>
                </c:pt>
                <c:pt idx="17">
                  <c:v>Wed_4</c:v>
                </c:pt>
                <c:pt idx="18">
                  <c:v>Wed_5</c:v>
                </c:pt>
                <c:pt idx="19">
                  <c:v>Wed_6</c:v>
                </c:pt>
                <c:pt idx="20">
                  <c:v>Wed_7</c:v>
                </c:pt>
                <c:pt idx="21">
                  <c:v>Wed_8</c:v>
                </c:pt>
                <c:pt idx="22">
                  <c:v>Wed_9</c:v>
                </c:pt>
                <c:pt idx="23">
                  <c:v>Wed_10</c:v>
                </c:pt>
                <c:pt idx="24">
                  <c:v>Wed_11</c:v>
                </c:pt>
                <c:pt idx="25">
                  <c:v>Wed_12</c:v>
                </c:pt>
                <c:pt idx="26">
                  <c:v>Wed_14</c:v>
                </c:pt>
                <c:pt idx="27">
                  <c:v>Wed_15</c:v>
                </c:pt>
                <c:pt idx="28">
                  <c:v>Thu_1</c:v>
                </c:pt>
                <c:pt idx="29">
                  <c:v>Thu_2</c:v>
                </c:pt>
                <c:pt idx="30">
                  <c:v>Thu_3</c:v>
                </c:pt>
                <c:pt idx="31">
                  <c:v>Thu_4</c:v>
                </c:pt>
                <c:pt idx="32">
                  <c:v>Thu_5</c:v>
                </c:pt>
                <c:pt idx="33">
                  <c:v>Thu_6</c:v>
                </c:pt>
                <c:pt idx="34">
                  <c:v>Thu_7</c:v>
                </c:pt>
                <c:pt idx="35">
                  <c:v>Thu_8</c:v>
                </c:pt>
                <c:pt idx="36">
                  <c:v>Thu_9</c:v>
                </c:pt>
                <c:pt idx="37">
                  <c:v>Thu_10</c:v>
                </c:pt>
                <c:pt idx="38">
                  <c:v>Thu_11</c:v>
                </c:pt>
                <c:pt idx="39">
                  <c:v>Thu_12</c:v>
                </c:pt>
                <c:pt idx="40">
                  <c:v>Thu_14</c:v>
                </c:pt>
                <c:pt idx="41">
                  <c:v>Thu_15</c:v>
                </c:pt>
                <c:pt idx="42">
                  <c:v>Fri_1</c:v>
                </c:pt>
                <c:pt idx="43">
                  <c:v>Fri_2</c:v>
                </c:pt>
                <c:pt idx="44">
                  <c:v>Fri_3</c:v>
                </c:pt>
                <c:pt idx="45">
                  <c:v>Fri_4</c:v>
                </c:pt>
                <c:pt idx="46">
                  <c:v>Fri_5</c:v>
                </c:pt>
                <c:pt idx="47">
                  <c:v>Fri_6</c:v>
                </c:pt>
                <c:pt idx="48">
                  <c:v>Fri_7</c:v>
                </c:pt>
                <c:pt idx="49">
                  <c:v>Fri_8</c:v>
                </c:pt>
                <c:pt idx="50">
                  <c:v>Fri_9</c:v>
                </c:pt>
                <c:pt idx="51">
                  <c:v>Fri_10</c:v>
                </c:pt>
                <c:pt idx="52">
                  <c:v>Fri_11</c:v>
                </c:pt>
                <c:pt idx="53">
                  <c:v>Fri_12</c:v>
                </c:pt>
                <c:pt idx="54">
                  <c:v>Fri_14</c:v>
                </c:pt>
                <c:pt idx="55">
                  <c:v>Fri_15</c:v>
                </c:pt>
              </c:strCache>
            </c:strRef>
          </c:cat>
          <c:val>
            <c:numRef>
              <c:f>All!$C$2:$C$57</c:f>
              <c:numCache>
                <c:formatCode>0.00</c:formatCode>
                <c:ptCount val="56"/>
                <c:pt idx="0">
                  <c:v>7.4186389999999998</c:v>
                </c:pt>
                <c:pt idx="1">
                  <c:v>7.6250520000000002</c:v>
                </c:pt>
                <c:pt idx="2">
                  <c:v>7.3305170000000004</c:v>
                </c:pt>
                <c:pt idx="3">
                  <c:v>7.3705109999999996</c:v>
                </c:pt>
                <c:pt idx="4">
                  <c:v>7.5595049999999997</c:v>
                </c:pt>
                <c:pt idx="5">
                  <c:v>7.6000310000000004</c:v>
                </c:pt>
                <c:pt idx="6">
                  <c:v>7.6848989999999997</c:v>
                </c:pt>
                <c:pt idx="7">
                  <c:v>7.2277230000000001</c:v>
                </c:pt>
                <c:pt idx="8">
                  <c:v>7.5607360000000003</c:v>
                </c:pt>
                <c:pt idx="9">
                  <c:v>7.5958110000000003</c:v>
                </c:pt>
                <c:pt idx="10">
                  <c:v>7.2798889999999998</c:v>
                </c:pt>
                <c:pt idx="11">
                  <c:v>7.7241749999999998</c:v>
                </c:pt>
                <c:pt idx="12">
                  <c:v>7.6516590000000004</c:v>
                </c:pt>
                <c:pt idx="13">
                  <c:v>7.4306530000000004</c:v>
                </c:pt>
                <c:pt idx="14">
                  <c:v>8.0334649999999996</c:v>
                </c:pt>
                <c:pt idx="15">
                  <c:v>7.1418860000000004</c:v>
                </c:pt>
                <c:pt idx="16">
                  <c:v>7.9216899999999999</c:v>
                </c:pt>
                <c:pt idx="17">
                  <c:v>7.6388870000000004</c:v>
                </c:pt>
                <c:pt idx="18">
                  <c:v>7.608257</c:v>
                </c:pt>
                <c:pt idx="19">
                  <c:v>7.8753190000000002</c:v>
                </c:pt>
                <c:pt idx="20">
                  <c:v>8.1870989999999999</c:v>
                </c:pt>
                <c:pt idx="21">
                  <c:v>7.3295529999999998</c:v>
                </c:pt>
                <c:pt idx="22">
                  <c:v>7.527444</c:v>
                </c:pt>
                <c:pt idx="23">
                  <c:v>7.3399419999999997</c:v>
                </c:pt>
                <c:pt idx="24">
                  <c:v>7.5598539999999996</c:v>
                </c:pt>
                <c:pt idx="25">
                  <c:v>7.5629520000000001</c:v>
                </c:pt>
                <c:pt idx="26">
                  <c:v>7.2084289999999998</c:v>
                </c:pt>
                <c:pt idx="27">
                  <c:v>6.8429399999999996</c:v>
                </c:pt>
                <c:pt idx="28">
                  <c:v>6.7016460000000002</c:v>
                </c:pt>
                <c:pt idx="29">
                  <c:v>7.625788</c:v>
                </c:pt>
                <c:pt idx="30">
                  <c:v>7.5689349999999997</c:v>
                </c:pt>
                <c:pt idx="31">
                  <c:v>6.9647779999999999</c:v>
                </c:pt>
                <c:pt idx="32">
                  <c:v>6.9682019999999998</c:v>
                </c:pt>
                <c:pt idx="33">
                  <c:v>7.2260600000000004</c:v>
                </c:pt>
                <c:pt idx="34">
                  <c:v>6.9322910000000002</c:v>
                </c:pt>
                <c:pt idx="35">
                  <c:v>7.4971180000000004</c:v>
                </c:pt>
                <c:pt idx="36">
                  <c:v>7.7201519999999997</c:v>
                </c:pt>
                <c:pt idx="37">
                  <c:v>7.4750379999999996</c:v>
                </c:pt>
                <c:pt idx="38">
                  <c:v>6.8077480000000001</c:v>
                </c:pt>
                <c:pt idx="39">
                  <c:v>7.1380910000000002</c:v>
                </c:pt>
                <c:pt idx="40">
                  <c:v>6.9993340000000002</c:v>
                </c:pt>
                <c:pt idx="41">
                  <c:v>7.1486470000000004</c:v>
                </c:pt>
                <c:pt idx="42">
                  <c:v>7.3915889999999997</c:v>
                </c:pt>
                <c:pt idx="43">
                  <c:v>7.3850740000000004</c:v>
                </c:pt>
                <c:pt idx="44">
                  <c:v>7.1424760000000003</c:v>
                </c:pt>
                <c:pt idx="45">
                  <c:v>7.4408649999999996</c:v>
                </c:pt>
                <c:pt idx="46">
                  <c:v>7.124212</c:v>
                </c:pt>
                <c:pt idx="47">
                  <c:v>7.3868419999999997</c:v>
                </c:pt>
                <c:pt idx="48">
                  <c:v>7.6623979999999996</c:v>
                </c:pt>
                <c:pt idx="49">
                  <c:v>7.8670920000000004</c:v>
                </c:pt>
                <c:pt idx="50">
                  <c:v>7.5258770000000004</c:v>
                </c:pt>
                <c:pt idx="51">
                  <c:v>7.183605</c:v>
                </c:pt>
                <c:pt idx="52">
                  <c:v>7.3753479999999998</c:v>
                </c:pt>
                <c:pt idx="53">
                  <c:v>7.4025780000000001</c:v>
                </c:pt>
                <c:pt idx="54">
                  <c:v>7.2246139999999999</c:v>
                </c:pt>
                <c:pt idx="55">
                  <c:v>7.2800440000000002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E76-48D4-8F98-92B113613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9588000"/>
        <c:axId val="729588784"/>
      </c:lineChart>
      <c:catAx>
        <c:axId val="72958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88784"/>
        <c:crosses val="autoZero"/>
        <c:auto val="1"/>
        <c:lblAlgn val="ctr"/>
        <c:lblOffset val="100"/>
        <c:noMultiLvlLbl val="0"/>
      </c:catAx>
      <c:valAx>
        <c:axId val="729588784"/>
        <c:scaling>
          <c:orientation val="minMax"/>
          <c:max val="11"/>
          <c:min val="5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88000"/>
        <c:crosses val="autoZero"/>
        <c:crossBetween val="between"/>
        <c:majorUnit val="1"/>
      </c:valAx>
      <c:spPr>
        <a:solidFill>
          <a:schemeClr val="bg1">
            <a:lumMod val="6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All!$B$1</c:f>
              <c:strCache>
                <c:ptCount val="1"/>
                <c:pt idx="0">
                  <c:v>Current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All!$A$2:$A$57</c:f>
              <c:strCache>
                <c:ptCount val="56"/>
                <c:pt idx="0">
                  <c:v>Tue_1</c:v>
                </c:pt>
                <c:pt idx="1">
                  <c:v>Tue_2</c:v>
                </c:pt>
                <c:pt idx="2">
                  <c:v>Tue_3</c:v>
                </c:pt>
                <c:pt idx="3">
                  <c:v>Tue_4</c:v>
                </c:pt>
                <c:pt idx="4">
                  <c:v>Tue_5</c:v>
                </c:pt>
                <c:pt idx="5">
                  <c:v>Tue_6</c:v>
                </c:pt>
                <c:pt idx="6">
                  <c:v>Tue_7</c:v>
                </c:pt>
                <c:pt idx="7">
                  <c:v>Tue_8</c:v>
                </c:pt>
                <c:pt idx="8">
                  <c:v>Tue_9</c:v>
                </c:pt>
                <c:pt idx="9">
                  <c:v>Tue_10</c:v>
                </c:pt>
                <c:pt idx="10">
                  <c:v>Tue_11</c:v>
                </c:pt>
                <c:pt idx="11">
                  <c:v>Tue_12</c:v>
                </c:pt>
                <c:pt idx="12">
                  <c:v>Tue_14</c:v>
                </c:pt>
                <c:pt idx="13">
                  <c:v>Tue_15</c:v>
                </c:pt>
                <c:pt idx="14">
                  <c:v>Wed_1</c:v>
                </c:pt>
                <c:pt idx="15">
                  <c:v>Wed_2</c:v>
                </c:pt>
                <c:pt idx="16">
                  <c:v>Wed_3</c:v>
                </c:pt>
                <c:pt idx="17">
                  <c:v>Wed_4</c:v>
                </c:pt>
                <c:pt idx="18">
                  <c:v>Wed_5</c:v>
                </c:pt>
                <c:pt idx="19">
                  <c:v>Wed_6</c:v>
                </c:pt>
                <c:pt idx="20">
                  <c:v>Wed_7</c:v>
                </c:pt>
                <c:pt idx="21">
                  <c:v>Wed_8</c:v>
                </c:pt>
                <c:pt idx="22">
                  <c:v>Wed_9</c:v>
                </c:pt>
                <c:pt idx="23">
                  <c:v>Wed_10</c:v>
                </c:pt>
                <c:pt idx="24">
                  <c:v>Wed_11</c:v>
                </c:pt>
                <c:pt idx="25">
                  <c:v>Wed_12</c:v>
                </c:pt>
                <c:pt idx="26">
                  <c:v>Wed_14</c:v>
                </c:pt>
                <c:pt idx="27">
                  <c:v>Wed_15</c:v>
                </c:pt>
                <c:pt idx="28">
                  <c:v>Thu_1</c:v>
                </c:pt>
                <c:pt idx="29">
                  <c:v>Thu_2</c:v>
                </c:pt>
                <c:pt idx="30">
                  <c:v>Thu_3</c:v>
                </c:pt>
                <c:pt idx="31">
                  <c:v>Thu_4</c:v>
                </c:pt>
                <c:pt idx="32">
                  <c:v>Thu_5</c:v>
                </c:pt>
                <c:pt idx="33">
                  <c:v>Thu_6</c:v>
                </c:pt>
                <c:pt idx="34">
                  <c:v>Thu_7</c:v>
                </c:pt>
                <c:pt idx="35">
                  <c:v>Thu_8</c:v>
                </c:pt>
                <c:pt idx="36">
                  <c:v>Thu_9</c:v>
                </c:pt>
                <c:pt idx="37">
                  <c:v>Thu_10</c:v>
                </c:pt>
                <c:pt idx="38">
                  <c:v>Thu_11</c:v>
                </c:pt>
                <c:pt idx="39">
                  <c:v>Thu_12</c:v>
                </c:pt>
                <c:pt idx="40">
                  <c:v>Thu_14</c:v>
                </c:pt>
                <c:pt idx="41">
                  <c:v>Thu_15</c:v>
                </c:pt>
                <c:pt idx="42">
                  <c:v>Fri_1</c:v>
                </c:pt>
                <c:pt idx="43">
                  <c:v>Fri_2</c:v>
                </c:pt>
                <c:pt idx="44">
                  <c:v>Fri_3</c:v>
                </c:pt>
                <c:pt idx="45">
                  <c:v>Fri_4</c:v>
                </c:pt>
                <c:pt idx="46">
                  <c:v>Fri_5</c:v>
                </c:pt>
                <c:pt idx="47">
                  <c:v>Fri_6</c:v>
                </c:pt>
                <c:pt idx="48">
                  <c:v>Fri_7</c:v>
                </c:pt>
                <c:pt idx="49">
                  <c:v>Fri_8</c:v>
                </c:pt>
                <c:pt idx="50">
                  <c:v>Fri_9</c:v>
                </c:pt>
                <c:pt idx="51">
                  <c:v>Fri_10</c:v>
                </c:pt>
                <c:pt idx="52">
                  <c:v>Fri_11</c:v>
                </c:pt>
                <c:pt idx="53">
                  <c:v>Fri_12</c:v>
                </c:pt>
                <c:pt idx="54">
                  <c:v>Fri_14</c:v>
                </c:pt>
                <c:pt idx="55">
                  <c:v>Fri_15</c:v>
                </c:pt>
              </c:strCache>
            </c:strRef>
          </c:cat>
          <c:val>
            <c:numRef>
              <c:f>All!$B$2:$B$57</c:f>
              <c:numCache>
                <c:formatCode>0.00</c:formatCode>
                <c:ptCount val="56"/>
                <c:pt idx="0">
                  <c:v>7.4186389999999998</c:v>
                </c:pt>
                <c:pt idx="1">
                  <c:v>7.6250520000000002</c:v>
                </c:pt>
                <c:pt idx="2">
                  <c:v>7.6427129999999996</c:v>
                </c:pt>
                <c:pt idx="3">
                  <c:v>6.7011599999999998</c:v>
                </c:pt>
                <c:pt idx="4">
                  <c:v>7.8433479999999998</c:v>
                </c:pt>
                <c:pt idx="5">
                  <c:v>8.1883870000000005</c:v>
                </c:pt>
                <c:pt idx="6">
                  <c:v>7.6848989999999997</c:v>
                </c:pt>
                <c:pt idx="7">
                  <c:v>7.6527479999999999</c:v>
                </c:pt>
                <c:pt idx="8">
                  <c:v>7.3422879999999999</c:v>
                </c:pt>
                <c:pt idx="9">
                  <c:v>6.7631790000000001</c:v>
                </c:pt>
                <c:pt idx="10">
                  <c:v>6.9196970000000002</c:v>
                </c:pt>
                <c:pt idx="11">
                  <c:v>7.9698520000000004</c:v>
                </c:pt>
                <c:pt idx="12">
                  <c:v>7.6516590000000004</c:v>
                </c:pt>
                <c:pt idx="13">
                  <c:v>7.583888</c:v>
                </c:pt>
                <c:pt idx="14">
                  <c:v>8.8499649999999992</c:v>
                </c:pt>
                <c:pt idx="15">
                  <c:v>5.8232759999999999</c:v>
                </c:pt>
                <c:pt idx="16">
                  <c:v>8.1587669999999992</c:v>
                </c:pt>
                <c:pt idx="17">
                  <c:v>7.2673319999999997</c:v>
                </c:pt>
                <c:pt idx="18">
                  <c:v>7.0992930000000003</c:v>
                </c:pt>
                <c:pt idx="19">
                  <c:v>7.8753190000000002</c:v>
                </c:pt>
                <c:pt idx="20">
                  <c:v>10.182676000000001</c:v>
                </c:pt>
                <c:pt idx="21">
                  <c:v>6.4758740000000001</c:v>
                </c:pt>
                <c:pt idx="22">
                  <c:v>7.527444</c:v>
                </c:pt>
                <c:pt idx="23">
                  <c:v>6.9776429999999996</c:v>
                </c:pt>
                <c:pt idx="24">
                  <c:v>9.5195030000000003</c:v>
                </c:pt>
                <c:pt idx="25">
                  <c:v>6.9284759999999999</c:v>
                </c:pt>
                <c:pt idx="26">
                  <c:v>7.3401699999999996</c:v>
                </c:pt>
                <c:pt idx="27">
                  <c:v>6.9322569999999999</c:v>
                </c:pt>
                <c:pt idx="28">
                  <c:v>6.133305</c:v>
                </c:pt>
                <c:pt idx="29">
                  <c:v>7.232081</c:v>
                </c:pt>
                <c:pt idx="30">
                  <c:v>8.7841290000000001</c:v>
                </c:pt>
                <c:pt idx="31">
                  <c:v>6.2934939999999999</c:v>
                </c:pt>
                <c:pt idx="32">
                  <c:v>6.9682019999999998</c:v>
                </c:pt>
                <c:pt idx="33">
                  <c:v>7.8267620000000004</c:v>
                </c:pt>
                <c:pt idx="34">
                  <c:v>6.6206480000000001</c:v>
                </c:pt>
                <c:pt idx="35">
                  <c:v>7.1673489999999997</c:v>
                </c:pt>
                <c:pt idx="36">
                  <c:v>8.2066169999999996</c:v>
                </c:pt>
                <c:pt idx="37">
                  <c:v>8.0673030000000008</c:v>
                </c:pt>
                <c:pt idx="38">
                  <c:v>7.2872300000000001</c:v>
                </c:pt>
                <c:pt idx="39">
                  <c:v>6.4440619999999997</c:v>
                </c:pt>
                <c:pt idx="40">
                  <c:v>6.9993340000000002</c:v>
                </c:pt>
                <c:pt idx="41">
                  <c:v>6.9272460000000002</c:v>
                </c:pt>
                <c:pt idx="42">
                  <c:v>7.6638890000000002</c:v>
                </c:pt>
                <c:pt idx="43">
                  <c:v>7.0125330000000003</c:v>
                </c:pt>
                <c:pt idx="44">
                  <c:v>7.1424760000000003</c:v>
                </c:pt>
                <c:pt idx="45">
                  <c:v>7.9500310000000001</c:v>
                </c:pt>
                <c:pt idx="46">
                  <c:v>7.124212</c:v>
                </c:pt>
                <c:pt idx="47">
                  <c:v>7.3868419999999997</c:v>
                </c:pt>
                <c:pt idx="48">
                  <c:v>8.8724959999999999</c:v>
                </c:pt>
                <c:pt idx="49">
                  <c:v>7.8670920000000004</c:v>
                </c:pt>
                <c:pt idx="50">
                  <c:v>6.8134269999999999</c:v>
                </c:pt>
                <c:pt idx="51">
                  <c:v>7.0571900000000003</c:v>
                </c:pt>
                <c:pt idx="52">
                  <c:v>7.3753479999999998</c:v>
                </c:pt>
                <c:pt idx="53">
                  <c:v>7.1556899999999999</c:v>
                </c:pt>
                <c:pt idx="54">
                  <c:v>7.2246139999999999</c:v>
                </c:pt>
                <c:pt idx="55">
                  <c:v>7.0454639999999999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C06-495D-BDAB-66A9A5326478}"/>
            </c:ext>
          </c:extLst>
        </c:ser>
        <c:ser>
          <c:idx val="1"/>
          <c:order val="1"/>
          <c:tx>
            <c:strRef>
              <c:f>All!$C$1</c:f>
              <c:strCache>
                <c:ptCount val="1"/>
                <c:pt idx="0">
                  <c:v>Current Balanced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All!$A$2:$A$57</c:f>
              <c:strCache>
                <c:ptCount val="56"/>
                <c:pt idx="0">
                  <c:v>Tue_1</c:v>
                </c:pt>
                <c:pt idx="1">
                  <c:v>Tue_2</c:v>
                </c:pt>
                <c:pt idx="2">
                  <c:v>Tue_3</c:v>
                </c:pt>
                <c:pt idx="3">
                  <c:v>Tue_4</c:v>
                </c:pt>
                <c:pt idx="4">
                  <c:v>Tue_5</c:v>
                </c:pt>
                <c:pt idx="5">
                  <c:v>Tue_6</c:v>
                </c:pt>
                <c:pt idx="6">
                  <c:v>Tue_7</c:v>
                </c:pt>
                <c:pt idx="7">
                  <c:v>Tue_8</c:v>
                </c:pt>
                <c:pt idx="8">
                  <c:v>Tue_9</c:v>
                </c:pt>
                <c:pt idx="9">
                  <c:v>Tue_10</c:v>
                </c:pt>
                <c:pt idx="10">
                  <c:v>Tue_11</c:v>
                </c:pt>
                <c:pt idx="11">
                  <c:v>Tue_12</c:v>
                </c:pt>
                <c:pt idx="12">
                  <c:v>Tue_14</c:v>
                </c:pt>
                <c:pt idx="13">
                  <c:v>Tue_15</c:v>
                </c:pt>
                <c:pt idx="14">
                  <c:v>Wed_1</c:v>
                </c:pt>
                <c:pt idx="15">
                  <c:v>Wed_2</c:v>
                </c:pt>
                <c:pt idx="16">
                  <c:v>Wed_3</c:v>
                </c:pt>
                <c:pt idx="17">
                  <c:v>Wed_4</c:v>
                </c:pt>
                <c:pt idx="18">
                  <c:v>Wed_5</c:v>
                </c:pt>
                <c:pt idx="19">
                  <c:v>Wed_6</c:v>
                </c:pt>
                <c:pt idx="20">
                  <c:v>Wed_7</c:v>
                </c:pt>
                <c:pt idx="21">
                  <c:v>Wed_8</c:v>
                </c:pt>
                <c:pt idx="22">
                  <c:v>Wed_9</c:v>
                </c:pt>
                <c:pt idx="23">
                  <c:v>Wed_10</c:v>
                </c:pt>
                <c:pt idx="24">
                  <c:v>Wed_11</c:v>
                </c:pt>
                <c:pt idx="25">
                  <c:v>Wed_12</c:v>
                </c:pt>
                <c:pt idx="26">
                  <c:v>Wed_14</c:v>
                </c:pt>
                <c:pt idx="27">
                  <c:v>Wed_15</c:v>
                </c:pt>
                <c:pt idx="28">
                  <c:v>Thu_1</c:v>
                </c:pt>
                <c:pt idx="29">
                  <c:v>Thu_2</c:v>
                </c:pt>
                <c:pt idx="30">
                  <c:v>Thu_3</c:v>
                </c:pt>
                <c:pt idx="31">
                  <c:v>Thu_4</c:v>
                </c:pt>
                <c:pt idx="32">
                  <c:v>Thu_5</c:v>
                </c:pt>
                <c:pt idx="33">
                  <c:v>Thu_6</c:v>
                </c:pt>
                <c:pt idx="34">
                  <c:v>Thu_7</c:v>
                </c:pt>
                <c:pt idx="35">
                  <c:v>Thu_8</c:v>
                </c:pt>
                <c:pt idx="36">
                  <c:v>Thu_9</c:v>
                </c:pt>
                <c:pt idx="37">
                  <c:v>Thu_10</c:v>
                </c:pt>
                <c:pt idx="38">
                  <c:v>Thu_11</c:v>
                </c:pt>
                <c:pt idx="39">
                  <c:v>Thu_12</c:v>
                </c:pt>
                <c:pt idx="40">
                  <c:v>Thu_14</c:v>
                </c:pt>
                <c:pt idx="41">
                  <c:v>Thu_15</c:v>
                </c:pt>
                <c:pt idx="42">
                  <c:v>Fri_1</c:v>
                </c:pt>
                <c:pt idx="43">
                  <c:v>Fri_2</c:v>
                </c:pt>
                <c:pt idx="44">
                  <c:v>Fri_3</c:v>
                </c:pt>
                <c:pt idx="45">
                  <c:v>Fri_4</c:v>
                </c:pt>
                <c:pt idx="46">
                  <c:v>Fri_5</c:v>
                </c:pt>
                <c:pt idx="47">
                  <c:v>Fri_6</c:v>
                </c:pt>
                <c:pt idx="48">
                  <c:v>Fri_7</c:v>
                </c:pt>
                <c:pt idx="49">
                  <c:v>Fri_8</c:v>
                </c:pt>
                <c:pt idx="50">
                  <c:v>Fri_9</c:v>
                </c:pt>
                <c:pt idx="51">
                  <c:v>Fri_10</c:v>
                </c:pt>
                <c:pt idx="52">
                  <c:v>Fri_11</c:v>
                </c:pt>
                <c:pt idx="53">
                  <c:v>Fri_12</c:v>
                </c:pt>
                <c:pt idx="54">
                  <c:v>Fri_14</c:v>
                </c:pt>
                <c:pt idx="55">
                  <c:v>Fri_15</c:v>
                </c:pt>
              </c:strCache>
            </c:strRef>
          </c:cat>
          <c:val>
            <c:numRef>
              <c:f>All!$C$2:$C$57</c:f>
              <c:numCache>
                <c:formatCode>0.00</c:formatCode>
                <c:ptCount val="56"/>
                <c:pt idx="0">
                  <c:v>7.4186389999999998</c:v>
                </c:pt>
                <c:pt idx="1">
                  <c:v>7.6250520000000002</c:v>
                </c:pt>
                <c:pt idx="2">
                  <c:v>7.3305170000000004</c:v>
                </c:pt>
                <c:pt idx="3">
                  <c:v>7.3705109999999996</c:v>
                </c:pt>
                <c:pt idx="4">
                  <c:v>7.5595049999999997</c:v>
                </c:pt>
                <c:pt idx="5">
                  <c:v>7.6000310000000004</c:v>
                </c:pt>
                <c:pt idx="6">
                  <c:v>7.6848989999999997</c:v>
                </c:pt>
                <c:pt idx="7">
                  <c:v>7.2277230000000001</c:v>
                </c:pt>
                <c:pt idx="8">
                  <c:v>7.5607360000000003</c:v>
                </c:pt>
                <c:pt idx="9">
                  <c:v>7.5958110000000003</c:v>
                </c:pt>
                <c:pt idx="10">
                  <c:v>7.2798889999999998</c:v>
                </c:pt>
                <c:pt idx="11">
                  <c:v>7.7241749999999998</c:v>
                </c:pt>
                <c:pt idx="12">
                  <c:v>7.6516590000000004</c:v>
                </c:pt>
                <c:pt idx="13">
                  <c:v>7.4306530000000004</c:v>
                </c:pt>
                <c:pt idx="14">
                  <c:v>8.0334649999999996</c:v>
                </c:pt>
                <c:pt idx="15">
                  <c:v>7.1418860000000004</c:v>
                </c:pt>
                <c:pt idx="16">
                  <c:v>7.9216899999999999</c:v>
                </c:pt>
                <c:pt idx="17">
                  <c:v>7.6388870000000004</c:v>
                </c:pt>
                <c:pt idx="18">
                  <c:v>7.608257</c:v>
                </c:pt>
                <c:pt idx="19">
                  <c:v>7.8753190000000002</c:v>
                </c:pt>
                <c:pt idx="20">
                  <c:v>8.1870989999999999</c:v>
                </c:pt>
                <c:pt idx="21">
                  <c:v>7.3295529999999998</c:v>
                </c:pt>
                <c:pt idx="22">
                  <c:v>7.527444</c:v>
                </c:pt>
                <c:pt idx="23">
                  <c:v>7.3399419999999997</c:v>
                </c:pt>
                <c:pt idx="24">
                  <c:v>7.5598539999999996</c:v>
                </c:pt>
                <c:pt idx="25">
                  <c:v>7.5629520000000001</c:v>
                </c:pt>
                <c:pt idx="26">
                  <c:v>7.2084289999999998</c:v>
                </c:pt>
                <c:pt idx="27">
                  <c:v>6.8429399999999996</c:v>
                </c:pt>
                <c:pt idx="28">
                  <c:v>6.7016460000000002</c:v>
                </c:pt>
                <c:pt idx="29">
                  <c:v>7.625788</c:v>
                </c:pt>
                <c:pt idx="30">
                  <c:v>7.5689349999999997</c:v>
                </c:pt>
                <c:pt idx="31">
                  <c:v>6.9647779999999999</c:v>
                </c:pt>
                <c:pt idx="32">
                  <c:v>6.9682019999999998</c:v>
                </c:pt>
                <c:pt idx="33">
                  <c:v>7.2260600000000004</c:v>
                </c:pt>
                <c:pt idx="34">
                  <c:v>6.9322910000000002</c:v>
                </c:pt>
                <c:pt idx="35">
                  <c:v>7.4971180000000004</c:v>
                </c:pt>
                <c:pt idx="36">
                  <c:v>7.7201519999999997</c:v>
                </c:pt>
                <c:pt idx="37">
                  <c:v>7.4750379999999996</c:v>
                </c:pt>
                <c:pt idx="38">
                  <c:v>6.8077480000000001</c:v>
                </c:pt>
                <c:pt idx="39">
                  <c:v>7.1380910000000002</c:v>
                </c:pt>
                <c:pt idx="40">
                  <c:v>6.9993340000000002</c:v>
                </c:pt>
                <c:pt idx="41">
                  <c:v>7.1486470000000004</c:v>
                </c:pt>
                <c:pt idx="42">
                  <c:v>7.3915889999999997</c:v>
                </c:pt>
                <c:pt idx="43">
                  <c:v>7.3850740000000004</c:v>
                </c:pt>
                <c:pt idx="44">
                  <c:v>7.1424760000000003</c:v>
                </c:pt>
                <c:pt idx="45">
                  <c:v>7.4408649999999996</c:v>
                </c:pt>
                <c:pt idx="46">
                  <c:v>7.124212</c:v>
                </c:pt>
                <c:pt idx="47">
                  <c:v>7.3868419999999997</c:v>
                </c:pt>
                <c:pt idx="48">
                  <c:v>7.6623979999999996</c:v>
                </c:pt>
                <c:pt idx="49">
                  <c:v>7.8670920000000004</c:v>
                </c:pt>
                <c:pt idx="50">
                  <c:v>7.5258770000000004</c:v>
                </c:pt>
                <c:pt idx="51">
                  <c:v>7.183605</c:v>
                </c:pt>
                <c:pt idx="52">
                  <c:v>7.3753479999999998</c:v>
                </c:pt>
                <c:pt idx="53">
                  <c:v>7.4025780000000001</c:v>
                </c:pt>
                <c:pt idx="54">
                  <c:v>7.2246139999999999</c:v>
                </c:pt>
                <c:pt idx="55">
                  <c:v>7.2800440000000002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C06-495D-BDAB-66A9A5326478}"/>
            </c:ext>
          </c:extLst>
        </c:ser>
        <c:ser>
          <c:idx val="2"/>
          <c:order val="2"/>
          <c:tx>
            <c:strRef>
              <c:f>All!$D$1</c:f>
              <c:strCache>
                <c:ptCount val="1"/>
                <c:pt idx="0">
                  <c:v>Current Days New Routes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All!$A$2:$A$57</c:f>
              <c:strCache>
                <c:ptCount val="56"/>
                <c:pt idx="0">
                  <c:v>Tue_1</c:v>
                </c:pt>
                <c:pt idx="1">
                  <c:v>Tue_2</c:v>
                </c:pt>
                <c:pt idx="2">
                  <c:v>Tue_3</c:v>
                </c:pt>
                <c:pt idx="3">
                  <c:v>Tue_4</c:v>
                </c:pt>
                <c:pt idx="4">
                  <c:v>Tue_5</c:v>
                </c:pt>
                <c:pt idx="5">
                  <c:v>Tue_6</c:v>
                </c:pt>
                <c:pt idx="6">
                  <c:v>Tue_7</c:v>
                </c:pt>
                <c:pt idx="7">
                  <c:v>Tue_8</c:v>
                </c:pt>
                <c:pt idx="8">
                  <c:v>Tue_9</c:v>
                </c:pt>
                <c:pt idx="9">
                  <c:v>Tue_10</c:v>
                </c:pt>
                <c:pt idx="10">
                  <c:v>Tue_11</c:v>
                </c:pt>
                <c:pt idx="11">
                  <c:v>Tue_12</c:v>
                </c:pt>
                <c:pt idx="12">
                  <c:v>Tue_14</c:v>
                </c:pt>
                <c:pt idx="13">
                  <c:v>Tue_15</c:v>
                </c:pt>
                <c:pt idx="14">
                  <c:v>Wed_1</c:v>
                </c:pt>
                <c:pt idx="15">
                  <c:v>Wed_2</c:v>
                </c:pt>
                <c:pt idx="16">
                  <c:v>Wed_3</c:v>
                </c:pt>
                <c:pt idx="17">
                  <c:v>Wed_4</c:v>
                </c:pt>
                <c:pt idx="18">
                  <c:v>Wed_5</c:v>
                </c:pt>
                <c:pt idx="19">
                  <c:v>Wed_6</c:v>
                </c:pt>
                <c:pt idx="20">
                  <c:v>Wed_7</c:v>
                </c:pt>
                <c:pt idx="21">
                  <c:v>Wed_8</c:v>
                </c:pt>
                <c:pt idx="22">
                  <c:v>Wed_9</c:v>
                </c:pt>
                <c:pt idx="23">
                  <c:v>Wed_10</c:v>
                </c:pt>
                <c:pt idx="24">
                  <c:v>Wed_11</c:v>
                </c:pt>
                <c:pt idx="25">
                  <c:v>Wed_12</c:v>
                </c:pt>
                <c:pt idx="26">
                  <c:v>Wed_14</c:v>
                </c:pt>
                <c:pt idx="27">
                  <c:v>Wed_15</c:v>
                </c:pt>
                <c:pt idx="28">
                  <c:v>Thu_1</c:v>
                </c:pt>
                <c:pt idx="29">
                  <c:v>Thu_2</c:v>
                </c:pt>
                <c:pt idx="30">
                  <c:v>Thu_3</c:v>
                </c:pt>
                <c:pt idx="31">
                  <c:v>Thu_4</c:v>
                </c:pt>
                <c:pt idx="32">
                  <c:v>Thu_5</c:v>
                </c:pt>
                <c:pt idx="33">
                  <c:v>Thu_6</c:v>
                </c:pt>
                <c:pt idx="34">
                  <c:v>Thu_7</c:v>
                </c:pt>
                <c:pt idx="35">
                  <c:v>Thu_8</c:v>
                </c:pt>
                <c:pt idx="36">
                  <c:v>Thu_9</c:v>
                </c:pt>
                <c:pt idx="37">
                  <c:v>Thu_10</c:v>
                </c:pt>
                <c:pt idx="38">
                  <c:v>Thu_11</c:v>
                </c:pt>
                <c:pt idx="39">
                  <c:v>Thu_12</c:v>
                </c:pt>
                <c:pt idx="40">
                  <c:v>Thu_14</c:v>
                </c:pt>
                <c:pt idx="41">
                  <c:v>Thu_15</c:v>
                </c:pt>
                <c:pt idx="42">
                  <c:v>Fri_1</c:v>
                </c:pt>
                <c:pt idx="43">
                  <c:v>Fri_2</c:v>
                </c:pt>
                <c:pt idx="44">
                  <c:v>Fri_3</c:v>
                </c:pt>
                <c:pt idx="45">
                  <c:v>Fri_4</c:v>
                </c:pt>
                <c:pt idx="46">
                  <c:v>Fri_5</c:v>
                </c:pt>
                <c:pt idx="47">
                  <c:v>Fri_6</c:v>
                </c:pt>
                <c:pt idx="48">
                  <c:v>Fri_7</c:v>
                </c:pt>
                <c:pt idx="49">
                  <c:v>Fri_8</c:v>
                </c:pt>
                <c:pt idx="50">
                  <c:v>Fri_9</c:v>
                </c:pt>
                <c:pt idx="51">
                  <c:v>Fri_10</c:v>
                </c:pt>
                <c:pt idx="52">
                  <c:v>Fri_11</c:v>
                </c:pt>
                <c:pt idx="53">
                  <c:v>Fri_12</c:v>
                </c:pt>
                <c:pt idx="54">
                  <c:v>Fri_14</c:v>
                </c:pt>
                <c:pt idx="55">
                  <c:v>Fri_15</c:v>
                </c:pt>
              </c:strCache>
            </c:strRef>
          </c:cat>
          <c:val>
            <c:numRef>
              <c:f>All!$D$2:$D$57</c:f>
              <c:numCache>
                <c:formatCode>0.00</c:formatCode>
                <c:ptCount val="56"/>
                <c:pt idx="0">
                  <c:v>7.5542559999999996</c:v>
                </c:pt>
                <c:pt idx="1">
                  <c:v>7.6317320000000004</c:v>
                </c:pt>
                <c:pt idx="2">
                  <c:v>7.4623590000000002</c:v>
                </c:pt>
                <c:pt idx="3">
                  <c:v>7.5094539999999999</c:v>
                </c:pt>
                <c:pt idx="4">
                  <c:v>7.4782190000000002</c:v>
                </c:pt>
                <c:pt idx="5">
                  <c:v>7.4870710000000003</c:v>
                </c:pt>
                <c:pt idx="6">
                  <c:v>7.6442670000000001</c:v>
                </c:pt>
                <c:pt idx="7">
                  <c:v>7.5452159999999999</c:v>
                </c:pt>
                <c:pt idx="8">
                  <c:v>7.686026</c:v>
                </c:pt>
                <c:pt idx="9">
                  <c:v>7.4556110000000002</c:v>
                </c:pt>
                <c:pt idx="10">
                  <c:v>7.5605250000000002</c:v>
                </c:pt>
                <c:pt idx="11">
                  <c:v>7.2491729999999999</c:v>
                </c:pt>
                <c:pt idx="12">
                  <c:v>7.6234919999999997</c:v>
                </c:pt>
                <c:pt idx="13">
                  <c:v>7.1786159999999999</c:v>
                </c:pt>
                <c:pt idx="14">
                  <c:v>7.6176940000000002</c:v>
                </c:pt>
                <c:pt idx="15">
                  <c:v>7.7528110000000003</c:v>
                </c:pt>
                <c:pt idx="16">
                  <c:v>7.7148009999999996</c:v>
                </c:pt>
                <c:pt idx="17">
                  <c:v>7.5968749999999998</c:v>
                </c:pt>
                <c:pt idx="18">
                  <c:v>7.5898009999999996</c:v>
                </c:pt>
                <c:pt idx="19">
                  <c:v>7.5116719999999999</c:v>
                </c:pt>
                <c:pt idx="20">
                  <c:v>7.7017490000000004</c:v>
                </c:pt>
                <c:pt idx="21">
                  <c:v>7.5323469999999997</c:v>
                </c:pt>
                <c:pt idx="22">
                  <c:v>7.4512</c:v>
                </c:pt>
                <c:pt idx="23">
                  <c:v>7.4491250000000004</c:v>
                </c:pt>
                <c:pt idx="24">
                  <c:v>7.6868359999999996</c:v>
                </c:pt>
                <c:pt idx="25">
                  <c:v>7.5806230000000001</c:v>
                </c:pt>
                <c:pt idx="26">
                  <c:v>7.4486039999999996</c:v>
                </c:pt>
                <c:pt idx="27">
                  <c:v>7.1879239999999998</c:v>
                </c:pt>
                <c:pt idx="28">
                  <c:v>7.3539940000000001</c:v>
                </c:pt>
                <c:pt idx="29">
                  <c:v>7.0649350000000002</c:v>
                </c:pt>
                <c:pt idx="30">
                  <c:v>7.126538</c:v>
                </c:pt>
                <c:pt idx="31">
                  <c:v>7.1838639999999998</c:v>
                </c:pt>
                <c:pt idx="32">
                  <c:v>7.265104</c:v>
                </c:pt>
                <c:pt idx="33">
                  <c:v>7.312964</c:v>
                </c:pt>
                <c:pt idx="34">
                  <c:v>7.0477980000000002</c:v>
                </c:pt>
                <c:pt idx="35">
                  <c:v>7.241644</c:v>
                </c:pt>
                <c:pt idx="36">
                  <c:v>7.3363019999999999</c:v>
                </c:pt>
                <c:pt idx="37">
                  <c:v>7.0383440000000004</c:v>
                </c:pt>
                <c:pt idx="38">
                  <c:v>7.2420439999999999</c:v>
                </c:pt>
                <c:pt idx="39">
                  <c:v>7.1830069999999999</c:v>
                </c:pt>
                <c:pt idx="40">
                  <c:v>7.212987</c:v>
                </c:pt>
                <c:pt idx="41">
                  <c:v>7.2465469999999996</c:v>
                </c:pt>
                <c:pt idx="42">
                  <c:v>7.4082129999999999</c:v>
                </c:pt>
                <c:pt idx="43">
                  <c:v>7.448404</c:v>
                </c:pt>
                <c:pt idx="44">
                  <c:v>7.4452629999999997</c:v>
                </c:pt>
                <c:pt idx="45">
                  <c:v>7.3785759999999998</c:v>
                </c:pt>
                <c:pt idx="46">
                  <c:v>7.3930670000000003</c:v>
                </c:pt>
                <c:pt idx="47">
                  <c:v>7.368627</c:v>
                </c:pt>
                <c:pt idx="48">
                  <c:v>7.3829570000000002</c:v>
                </c:pt>
                <c:pt idx="49">
                  <c:v>7.3460400000000003</c:v>
                </c:pt>
                <c:pt idx="50">
                  <c:v>7.4114409999999999</c:v>
                </c:pt>
                <c:pt idx="51">
                  <c:v>7.3534249999999997</c:v>
                </c:pt>
                <c:pt idx="52">
                  <c:v>7.3628299999999998</c:v>
                </c:pt>
                <c:pt idx="53">
                  <c:v>7.4543540000000004</c:v>
                </c:pt>
                <c:pt idx="54">
                  <c:v>7.3192729999999999</c:v>
                </c:pt>
                <c:pt idx="55">
                  <c:v>7.4240079999999997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C06-495D-BDAB-66A9A5326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9585648"/>
        <c:axId val="729590744"/>
      </c:lineChart>
      <c:catAx>
        <c:axId val="72958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90744"/>
        <c:crosses val="autoZero"/>
        <c:auto val="1"/>
        <c:lblAlgn val="ctr"/>
        <c:lblOffset val="100"/>
        <c:noMultiLvlLbl val="0"/>
      </c:catAx>
      <c:valAx>
        <c:axId val="729590744"/>
        <c:scaling>
          <c:orientation val="minMax"/>
          <c:max val="11"/>
          <c:min val="5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85648"/>
        <c:crosses val="autoZero"/>
        <c:crossBetween val="between"/>
        <c:majorUnit val="1"/>
      </c:valAx>
      <c:spPr>
        <a:solidFill>
          <a:schemeClr val="bg1">
            <a:lumMod val="6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All!$B$1</c:f>
              <c:strCache>
                <c:ptCount val="1"/>
                <c:pt idx="0">
                  <c:v>Current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All!$A$2:$A$57</c:f>
              <c:strCache>
                <c:ptCount val="56"/>
                <c:pt idx="0">
                  <c:v>Tue_1</c:v>
                </c:pt>
                <c:pt idx="1">
                  <c:v>Tue_2</c:v>
                </c:pt>
                <c:pt idx="2">
                  <c:v>Tue_3</c:v>
                </c:pt>
                <c:pt idx="3">
                  <c:v>Tue_4</c:v>
                </c:pt>
                <c:pt idx="4">
                  <c:v>Tue_5</c:v>
                </c:pt>
                <c:pt idx="5">
                  <c:v>Tue_6</c:v>
                </c:pt>
                <c:pt idx="6">
                  <c:v>Tue_7</c:v>
                </c:pt>
                <c:pt idx="7">
                  <c:v>Tue_8</c:v>
                </c:pt>
                <c:pt idx="8">
                  <c:v>Tue_9</c:v>
                </c:pt>
                <c:pt idx="9">
                  <c:v>Tue_10</c:v>
                </c:pt>
                <c:pt idx="10">
                  <c:v>Tue_11</c:v>
                </c:pt>
                <c:pt idx="11">
                  <c:v>Tue_12</c:v>
                </c:pt>
                <c:pt idx="12">
                  <c:v>Tue_14</c:v>
                </c:pt>
                <c:pt idx="13">
                  <c:v>Tue_15</c:v>
                </c:pt>
                <c:pt idx="14">
                  <c:v>Wed_1</c:v>
                </c:pt>
                <c:pt idx="15">
                  <c:v>Wed_2</c:v>
                </c:pt>
                <c:pt idx="16">
                  <c:v>Wed_3</c:v>
                </c:pt>
                <c:pt idx="17">
                  <c:v>Wed_4</c:v>
                </c:pt>
                <c:pt idx="18">
                  <c:v>Wed_5</c:v>
                </c:pt>
                <c:pt idx="19">
                  <c:v>Wed_6</c:v>
                </c:pt>
                <c:pt idx="20">
                  <c:v>Wed_7</c:v>
                </c:pt>
                <c:pt idx="21">
                  <c:v>Wed_8</c:v>
                </c:pt>
                <c:pt idx="22">
                  <c:v>Wed_9</c:v>
                </c:pt>
                <c:pt idx="23">
                  <c:v>Wed_10</c:v>
                </c:pt>
                <c:pt idx="24">
                  <c:v>Wed_11</c:v>
                </c:pt>
                <c:pt idx="25">
                  <c:v>Wed_12</c:v>
                </c:pt>
                <c:pt idx="26">
                  <c:v>Wed_14</c:v>
                </c:pt>
                <c:pt idx="27">
                  <c:v>Wed_15</c:v>
                </c:pt>
                <c:pt idx="28">
                  <c:v>Thu_1</c:v>
                </c:pt>
                <c:pt idx="29">
                  <c:v>Thu_2</c:v>
                </c:pt>
                <c:pt idx="30">
                  <c:v>Thu_3</c:v>
                </c:pt>
                <c:pt idx="31">
                  <c:v>Thu_4</c:v>
                </c:pt>
                <c:pt idx="32">
                  <c:v>Thu_5</c:v>
                </c:pt>
                <c:pt idx="33">
                  <c:v>Thu_6</c:v>
                </c:pt>
                <c:pt idx="34">
                  <c:v>Thu_7</c:v>
                </c:pt>
                <c:pt idx="35">
                  <c:v>Thu_8</c:v>
                </c:pt>
                <c:pt idx="36">
                  <c:v>Thu_9</c:v>
                </c:pt>
                <c:pt idx="37">
                  <c:v>Thu_10</c:v>
                </c:pt>
                <c:pt idx="38">
                  <c:v>Thu_11</c:v>
                </c:pt>
                <c:pt idx="39">
                  <c:v>Thu_12</c:v>
                </c:pt>
                <c:pt idx="40">
                  <c:v>Thu_14</c:v>
                </c:pt>
                <c:pt idx="41">
                  <c:v>Thu_15</c:v>
                </c:pt>
                <c:pt idx="42">
                  <c:v>Fri_1</c:v>
                </c:pt>
                <c:pt idx="43">
                  <c:v>Fri_2</c:v>
                </c:pt>
                <c:pt idx="44">
                  <c:v>Fri_3</c:v>
                </c:pt>
                <c:pt idx="45">
                  <c:v>Fri_4</c:v>
                </c:pt>
                <c:pt idx="46">
                  <c:v>Fri_5</c:v>
                </c:pt>
                <c:pt idx="47">
                  <c:v>Fri_6</c:v>
                </c:pt>
                <c:pt idx="48">
                  <c:v>Fri_7</c:v>
                </c:pt>
                <c:pt idx="49">
                  <c:v>Fri_8</c:v>
                </c:pt>
                <c:pt idx="50">
                  <c:v>Fri_9</c:v>
                </c:pt>
                <c:pt idx="51">
                  <c:v>Fri_10</c:v>
                </c:pt>
                <c:pt idx="52">
                  <c:v>Fri_11</c:v>
                </c:pt>
                <c:pt idx="53">
                  <c:v>Fri_12</c:v>
                </c:pt>
                <c:pt idx="54">
                  <c:v>Fri_14</c:v>
                </c:pt>
                <c:pt idx="55">
                  <c:v>Fri_15</c:v>
                </c:pt>
              </c:strCache>
            </c:strRef>
          </c:cat>
          <c:val>
            <c:numRef>
              <c:f>All!$B$2:$B$57</c:f>
              <c:numCache>
                <c:formatCode>0.00</c:formatCode>
                <c:ptCount val="56"/>
                <c:pt idx="0">
                  <c:v>7.4186389999999998</c:v>
                </c:pt>
                <c:pt idx="1">
                  <c:v>7.6250520000000002</c:v>
                </c:pt>
                <c:pt idx="2">
                  <c:v>7.6427129999999996</c:v>
                </c:pt>
                <c:pt idx="3">
                  <c:v>6.7011599999999998</c:v>
                </c:pt>
                <c:pt idx="4">
                  <c:v>7.8433479999999998</c:v>
                </c:pt>
                <c:pt idx="5">
                  <c:v>8.1883870000000005</c:v>
                </c:pt>
                <c:pt idx="6">
                  <c:v>7.6848989999999997</c:v>
                </c:pt>
                <c:pt idx="7">
                  <c:v>7.6527479999999999</c:v>
                </c:pt>
                <c:pt idx="8">
                  <c:v>7.3422879999999999</c:v>
                </c:pt>
                <c:pt idx="9">
                  <c:v>6.7631790000000001</c:v>
                </c:pt>
                <c:pt idx="10">
                  <c:v>6.9196970000000002</c:v>
                </c:pt>
                <c:pt idx="11">
                  <c:v>7.9698520000000004</c:v>
                </c:pt>
                <c:pt idx="12">
                  <c:v>7.6516590000000004</c:v>
                </c:pt>
                <c:pt idx="13">
                  <c:v>7.583888</c:v>
                </c:pt>
                <c:pt idx="14">
                  <c:v>8.8499649999999992</c:v>
                </c:pt>
                <c:pt idx="15">
                  <c:v>5.8232759999999999</c:v>
                </c:pt>
                <c:pt idx="16">
                  <c:v>8.1587669999999992</c:v>
                </c:pt>
                <c:pt idx="17">
                  <c:v>7.2673319999999997</c:v>
                </c:pt>
                <c:pt idx="18">
                  <c:v>7.0992930000000003</c:v>
                </c:pt>
                <c:pt idx="19">
                  <c:v>7.8753190000000002</c:v>
                </c:pt>
                <c:pt idx="20">
                  <c:v>10.182676000000001</c:v>
                </c:pt>
                <c:pt idx="21">
                  <c:v>6.4758740000000001</c:v>
                </c:pt>
                <c:pt idx="22">
                  <c:v>7.527444</c:v>
                </c:pt>
                <c:pt idx="23">
                  <c:v>6.9776429999999996</c:v>
                </c:pt>
                <c:pt idx="24">
                  <c:v>9.5195030000000003</c:v>
                </c:pt>
                <c:pt idx="25">
                  <c:v>6.9284759999999999</c:v>
                </c:pt>
                <c:pt idx="26">
                  <c:v>7.3401699999999996</c:v>
                </c:pt>
                <c:pt idx="27">
                  <c:v>6.9322569999999999</c:v>
                </c:pt>
                <c:pt idx="28">
                  <c:v>6.133305</c:v>
                </c:pt>
                <c:pt idx="29">
                  <c:v>7.232081</c:v>
                </c:pt>
                <c:pt idx="30">
                  <c:v>8.7841290000000001</c:v>
                </c:pt>
                <c:pt idx="31">
                  <c:v>6.2934939999999999</c:v>
                </c:pt>
                <c:pt idx="32">
                  <c:v>6.9682019999999998</c:v>
                </c:pt>
                <c:pt idx="33">
                  <c:v>7.8267620000000004</c:v>
                </c:pt>
                <c:pt idx="34">
                  <c:v>6.6206480000000001</c:v>
                </c:pt>
                <c:pt idx="35">
                  <c:v>7.1673489999999997</c:v>
                </c:pt>
                <c:pt idx="36">
                  <c:v>8.2066169999999996</c:v>
                </c:pt>
                <c:pt idx="37">
                  <c:v>8.0673030000000008</c:v>
                </c:pt>
                <c:pt idx="38">
                  <c:v>7.2872300000000001</c:v>
                </c:pt>
                <c:pt idx="39">
                  <c:v>6.4440619999999997</c:v>
                </c:pt>
                <c:pt idx="40">
                  <c:v>6.9993340000000002</c:v>
                </c:pt>
                <c:pt idx="41">
                  <c:v>6.9272460000000002</c:v>
                </c:pt>
                <c:pt idx="42">
                  <c:v>7.6638890000000002</c:v>
                </c:pt>
                <c:pt idx="43">
                  <c:v>7.0125330000000003</c:v>
                </c:pt>
                <c:pt idx="44">
                  <c:v>7.1424760000000003</c:v>
                </c:pt>
                <c:pt idx="45">
                  <c:v>7.9500310000000001</c:v>
                </c:pt>
                <c:pt idx="46">
                  <c:v>7.124212</c:v>
                </c:pt>
                <c:pt idx="47">
                  <c:v>7.3868419999999997</c:v>
                </c:pt>
                <c:pt idx="48">
                  <c:v>8.8724959999999999</c:v>
                </c:pt>
                <c:pt idx="49">
                  <c:v>7.8670920000000004</c:v>
                </c:pt>
                <c:pt idx="50">
                  <c:v>6.8134269999999999</c:v>
                </c:pt>
                <c:pt idx="51">
                  <c:v>7.0571900000000003</c:v>
                </c:pt>
                <c:pt idx="52">
                  <c:v>7.3753479999999998</c:v>
                </c:pt>
                <c:pt idx="53">
                  <c:v>7.1556899999999999</c:v>
                </c:pt>
                <c:pt idx="54">
                  <c:v>7.2246139999999999</c:v>
                </c:pt>
                <c:pt idx="55">
                  <c:v>7.0454639999999999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8EF-4ACF-818C-80ACE9A56019}"/>
            </c:ext>
          </c:extLst>
        </c:ser>
        <c:ser>
          <c:idx val="1"/>
          <c:order val="1"/>
          <c:tx>
            <c:strRef>
              <c:f>All!$C$1</c:f>
              <c:strCache>
                <c:ptCount val="1"/>
                <c:pt idx="0">
                  <c:v>Current Balanced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All!$A$2:$A$57</c:f>
              <c:strCache>
                <c:ptCount val="56"/>
                <c:pt idx="0">
                  <c:v>Tue_1</c:v>
                </c:pt>
                <c:pt idx="1">
                  <c:v>Tue_2</c:v>
                </c:pt>
                <c:pt idx="2">
                  <c:v>Tue_3</c:v>
                </c:pt>
                <c:pt idx="3">
                  <c:v>Tue_4</c:v>
                </c:pt>
                <c:pt idx="4">
                  <c:v>Tue_5</c:v>
                </c:pt>
                <c:pt idx="5">
                  <c:v>Tue_6</c:v>
                </c:pt>
                <c:pt idx="6">
                  <c:v>Tue_7</c:v>
                </c:pt>
                <c:pt idx="7">
                  <c:v>Tue_8</c:v>
                </c:pt>
                <c:pt idx="8">
                  <c:v>Tue_9</c:v>
                </c:pt>
                <c:pt idx="9">
                  <c:v>Tue_10</c:v>
                </c:pt>
                <c:pt idx="10">
                  <c:v>Tue_11</c:v>
                </c:pt>
                <c:pt idx="11">
                  <c:v>Tue_12</c:v>
                </c:pt>
                <c:pt idx="12">
                  <c:v>Tue_14</c:v>
                </c:pt>
                <c:pt idx="13">
                  <c:v>Tue_15</c:v>
                </c:pt>
                <c:pt idx="14">
                  <c:v>Wed_1</c:v>
                </c:pt>
                <c:pt idx="15">
                  <c:v>Wed_2</c:v>
                </c:pt>
                <c:pt idx="16">
                  <c:v>Wed_3</c:v>
                </c:pt>
                <c:pt idx="17">
                  <c:v>Wed_4</c:v>
                </c:pt>
                <c:pt idx="18">
                  <c:v>Wed_5</c:v>
                </c:pt>
                <c:pt idx="19">
                  <c:v>Wed_6</c:v>
                </c:pt>
                <c:pt idx="20">
                  <c:v>Wed_7</c:v>
                </c:pt>
                <c:pt idx="21">
                  <c:v>Wed_8</c:v>
                </c:pt>
                <c:pt idx="22">
                  <c:v>Wed_9</c:v>
                </c:pt>
                <c:pt idx="23">
                  <c:v>Wed_10</c:v>
                </c:pt>
                <c:pt idx="24">
                  <c:v>Wed_11</c:v>
                </c:pt>
                <c:pt idx="25">
                  <c:v>Wed_12</c:v>
                </c:pt>
                <c:pt idx="26">
                  <c:v>Wed_14</c:v>
                </c:pt>
                <c:pt idx="27">
                  <c:v>Wed_15</c:v>
                </c:pt>
                <c:pt idx="28">
                  <c:v>Thu_1</c:v>
                </c:pt>
                <c:pt idx="29">
                  <c:v>Thu_2</c:v>
                </c:pt>
                <c:pt idx="30">
                  <c:v>Thu_3</c:v>
                </c:pt>
                <c:pt idx="31">
                  <c:v>Thu_4</c:v>
                </c:pt>
                <c:pt idx="32">
                  <c:v>Thu_5</c:v>
                </c:pt>
                <c:pt idx="33">
                  <c:v>Thu_6</c:v>
                </c:pt>
                <c:pt idx="34">
                  <c:v>Thu_7</c:v>
                </c:pt>
                <c:pt idx="35">
                  <c:v>Thu_8</c:v>
                </c:pt>
                <c:pt idx="36">
                  <c:v>Thu_9</c:v>
                </c:pt>
                <c:pt idx="37">
                  <c:v>Thu_10</c:v>
                </c:pt>
                <c:pt idx="38">
                  <c:v>Thu_11</c:v>
                </c:pt>
                <c:pt idx="39">
                  <c:v>Thu_12</c:v>
                </c:pt>
                <c:pt idx="40">
                  <c:v>Thu_14</c:v>
                </c:pt>
                <c:pt idx="41">
                  <c:v>Thu_15</c:v>
                </c:pt>
                <c:pt idx="42">
                  <c:v>Fri_1</c:v>
                </c:pt>
                <c:pt idx="43">
                  <c:v>Fri_2</c:v>
                </c:pt>
                <c:pt idx="44">
                  <c:v>Fri_3</c:v>
                </c:pt>
                <c:pt idx="45">
                  <c:v>Fri_4</c:v>
                </c:pt>
                <c:pt idx="46">
                  <c:v>Fri_5</c:v>
                </c:pt>
                <c:pt idx="47">
                  <c:v>Fri_6</c:v>
                </c:pt>
                <c:pt idx="48">
                  <c:v>Fri_7</c:v>
                </c:pt>
                <c:pt idx="49">
                  <c:v>Fri_8</c:v>
                </c:pt>
                <c:pt idx="50">
                  <c:v>Fri_9</c:v>
                </c:pt>
                <c:pt idx="51">
                  <c:v>Fri_10</c:v>
                </c:pt>
                <c:pt idx="52">
                  <c:v>Fri_11</c:v>
                </c:pt>
                <c:pt idx="53">
                  <c:v>Fri_12</c:v>
                </c:pt>
                <c:pt idx="54">
                  <c:v>Fri_14</c:v>
                </c:pt>
                <c:pt idx="55">
                  <c:v>Fri_15</c:v>
                </c:pt>
              </c:strCache>
            </c:strRef>
          </c:cat>
          <c:val>
            <c:numRef>
              <c:f>All!$C$2:$C$57</c:f>
              <c:numCache>
                <c:formatCode>0.00</c:formatCode>
                <c:ptCount val="56"/>
                <c:pt idx="0">
                  <c:v>7.4186389999999998</c:v>
                </c:pt>
                <c:pt idx="1">
                  <c:v>7.6250520000000002</c:v>
                </c:pt>
                <c:pt idx="2">
                  <c:v>7.3305170000000004</c:v>
                </c:pt>
                <c:pt idx="3">
                  <c:v>7.3705109999999996</c:v>
                </c:pt>
                <c:pt idx="4">
                  <c:v>7.5595049999999997</c:v>
                </c:pt>
                <c:pt idx="5">
                  <c:v>7.6000310000000004</c:v>
                </c:pt>
                <c:pt idx="6">
                  <c:v>7.6848989999999997</c:v>
                </c:pt>
                <c:pt idx="7">
                  <c:v>7.2277230000000001</c:v>
                </c:pt>
                <c:pt idx="8">
                  <c:v>7.5607360000000003</c:v>
                </c:pt>
                <c:pt idx="9">
                  <c:v>7.5958110000000003</c:v>
                </c:pt>
                <c:pt idx="10">
                  <c:v>7.2798889999999998</c:v>
                </c:pt>
                <c:pt idx="11">
                  <c:v>7.7241749999999998</c:v>
                </c:pt>
                <c:pt idx="12">
                  <c:v>7.6516590000000004</c:v>
                </c:pt>
                <c:pt idx="13">
                  <c:v>7.4306530000000004</c:v>
                </c:pt>
                <c:pt idx="14">
                  <c:v>8.0334649999999996</c:v>
                </c:pt>
                <c:pt idx="15">
                  <c:v>7.1418860000000004</c:v>
                </c:pt>
                <c:pt idx="16">
                  <c:v>7.9216899999999999</c:v>
                </c:pt>
                <c:pt idx="17">
                  <c:v>7.6388870000000004</c:v>
                </c:pt>
                <c:pt idx="18">
                  <c:v>7.608257</c:v>
                </c:pt>
                <c:pt idx="19">
                  <c:v>7.8753190000000002</c:v>
                </c:pt>
                <c:pt idx="20">
                  <c:v>8.1870989999999999</c:v>
                </c:pt>
                <c:pt idx="21">
                  <c:v>7.3295529999999998</c:v>
                </c:pt>
                <c:pt idx="22">
                  <c:v>7.527444</c:v>
                </c:pt>
                <c:pt idx="23">
                  <c:v>7.3399419999999997</c:v>
                </c:pt>
                <c:pt idx="24">
                  <c:v>7.5598539999999996</c:v>
                </c:pt>
                <c:pt idx="25">
                  <c:v>7.5629520000000001</c:v>
                </c:pt>
                <c:pt idx="26">
                  <c:v>7.2084289999999998</c:v>
                </c:pt>
                <c:pt idx="27">
                  <c:v>6.8429399999999996</c:v>
                </c:pt>
                <c:pt idx="28">
                  <c:v>6.7016460000000002</c:v>
                </c:pt>
                <c:pt idx="29">
                  <c:v>7.625788</c:v>
                </c:pt>
                <c:pt idx="30">
                  <c:v>7.5689349999999997</c:v>
                </c:pt>
                <c:pt idx="31">
                  <c:v>6.9647779999999999</c:v>
                </c:pt>
                <c:pt idx="32">
                  <c:v>6.9682019999999998</c:v>
                </c:pt>
                <c:pt idx="33">
                  <c:v>7.2260600000000004</c:v>
                </c:pt>
                <c:pt idx="34">
                  <c:v>6.9322910000000002</c:v>
                </c:pt>
                <c:pt idx="35">
                  <c:v>7.4971180000000004</c:v>
                </c:pt>
                <c:pt idx="36">
                  <c:v>7.7201519999999997</c:v>
                </c:pt>
                <c:pt idx="37">
                  <c:v>7.4750379999999996</c:v>
                </c:pt>
                <c:pt idx="38">
                  <c:v>6.8077480000000001</c:v>
                </c:pt>
                <c:pt idx="39">
                  <c:v>7.1380910000000002</c:v>
                </c:pt>
                <c:pt idx="40">
                  <c:v>6.9993340000000002</c:v>
                </c:pt>
                <c:pt idx="41">
                  <c:v>7.1486470000000004</c:v>
                </c:pt>
                <c:pt idx="42">
                  <c:v>7.3915889999999997</c:v>
                </c:pt>
                <c:pt idx="43">
                  <c:v>7.3850740000000004</c:v>
                </c:pt>
                <c:pt idx="44">
                  <c:v>7.1424760000000003</c:v>
                </c:pt>
                <c:pt idx="45">
                  <c:v>7.4408649999999996</c:v>
                </c:pt>
                <c:pt idx="46">
                  <c:v>7.124212</c:v>
                </c:pt>
                <c:pt idx="47">
                  <c:v>7.3868419999999997</c:v>
                </c:pt>
                <c:pt idx="48">
                  <c:v>7.6623979999999996</c:v>
                </c:pt>
                <c:pt idx="49">
                  <c:v>7.8670920000000004</c:v>
                </c:pt>
                <c:pt idx="50">
                  <c:v>7.5258770000000004</c:v>
                </c:pt>
                <c:pt idx="51">
                  <c:v>7.183605</c:v>
                </c:pt>
                <c:pt idx="52">
                  <c:v>7.3753479999999998</c:v>
                </c:pt>
                <c:pt idx="53">
                  <c:v>7.4025780000000001</c:v>
                </c:pt>
                <c:pt idx="54">
                  <c:v>7.2246139999999999</c:v>
                </c:pt>
                <c:pt idx="55">
                  <c:v>7.2800440000000002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8EF-4ACF-818C-80ACE9A56019}"/>
            </c:ext>
          </c:extLst>
        </c:ser>
        <c:ser>
          <c:idx val="2"/>
          <c:order val="2"/>
          <c:tx>
            <c:strRef>
              <c:f>All!$D$1</c:f>
              <c:strCache>
                <c:ptCount val="1"/>
                <c:pt idx="0">
                  <c:v>Current Days New Routes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All!$A$2:$A$57</c:f>
              <c:strCache>
                <c:ptCount val="56"/>
                <c:pt idx="0">
                  <c:v>Tue_1</c:v>
                </c:pt>
                <c:pt idx="1">
                  <c:v>Tue_2</c:v>
                </c:pt>
                <c:pt idx="2">
                  <c:v>Tue_3</c:v>
                </c:pt>
                <c:pt idx="3">
                  <c:v>Tue_4</c:v>
                </c:pt>
                <c:pt idx="4">
                  <c:v>Tue_5</c:v>
                </c:pt>
                <c:pt idx="5">
                  <c:v>Tue_6</c:v>
                </c:pt>
                <c:pt idx="6">
                  <c:v>Tue_7</c:v>
                </c:pt>
                <c:pt idx="7">
                  <c:v>Tue_8</c:v>
                </c:pt>
                <c:pt idx="8">
                  <c:v>Tue_9</c:v>
                </c:pt>
                <c:pt idx="9">
                  <c:v>Tue_10</c:v>
                </c:pt>
                <c:pt idx="10">
                  <c:v>Tue_11</c:v>
                </c:pt>
                <c:pt idx="11">
                  <c:v>Tue_12</c:v>
                </c:pt>
                <c:pt idx="12">
                  <c:v>Tue_14</c:v>
                </c:pt>
                <c:pt idx="13">
                  <c:v>Tue_15</c:v>
                </c:pt>
                <c:pt idx="14">
                  <c:v>Wed_1</c:v>
                </c:pt>
                <c:pt idx="15">
                  <c:v>Wed_2</c:v>
                </c:pt>
                <c:pt idx="16">
                  <c:v>Wed_3</c:v>
                </c:pt>
                <c:pt idx="17">
                  <c:v>Wed_4</c:v>
                </c:pt>
                <c:pt idx="18">
                  <c:v>Wed_5</c:v>
                </c:pt>
                <c:pt idx="19">
                  <c:v>Wed_6</c:v>
                </c:pt>
                <c:pt idx="20">
                  <c:v>Wed_7</c:v>
                </c:pt>
                <c:pt idx="21">
                  <c:v>Wed_8</c:v>
                </c:pt>
                <c:pt idx="22">
                  <c:v>Wed_9</c:v>
                </c:pt>
                <c:pt idx="23">
                  <c:v>Wed_10</c:v>
                </c:pt>
                <c:pt idx="24">
                  <c:v>Wed_11</c:v>
                </c:pt>
                <c:pt idx="25">
                  <c:v>Wed_12</c:v>
                </c:pt>
                <c:pt idx="26">
                  <c:v>Wed_14</c:v>
                </c:pt>
                <c:pt idx="27">
                  <c:v>Wed_15</c:v>
                </c:pt>
                <c:pt idx="28">
                  <c:v>Thu_1</c:v>
                </c:pt>
                <c:pt idx="29">
                  <c:v>Thu_2</c:v>
                </c:pt>
                <c:pt idx="30">
                  <c:v>Thu_3</c:v>
                </c:pt>
                <c:pt idx="31">
                  <c:v>Thu_4</c:v>
                </c:pt>
                <c:pt idx="32">
                  <c:v>Thu_5</c:v>
                </c:pt>
                <c:pt idx="33">
                  <c:v>Thu_6</c:v>
                </c:pt>
                <c:pt idx="34">
                  <c:v>Thu_7</c:v>
                </c:pt>
                <c:pt idx="35">
                  <c:v>Thu_8</c:v>
                </c:pt>
                <c:pt idx="36">
                  <c:v>Thu_9</c:v>
                </c:pt>
                <c:pt idx="37">
                  <c:v>Thu_10</c:v>
                </c:pt>
                <c:pt idx="38">
                  <c:v>Thu_11</c:v>
                </c:pt>
                <c:pt idx="39">
                  <c:v>Thu_12</c:v>
                </c:pt>
                <c:pt idx="40">
                  <c:v>Thu_14</c:v>
                </c:pt>
                <c:pt idx="41">
                  <c:v>Thu_15</c:v>
                </c:pt>
                <c:pt idx="42">
                  <c:v>Fri_1</c:v>
                </c:pt>
                <c:pt idx="43">
                  <c:v>Fri_2</c:v>
                </c:pt>
                <c:pt idx="44">
                  <c:v>Fri_3</c:v>
                </c:pt>
                <c:pt idx="45">
                  <c:v>Fri_4</c:v>
                </c:pt>
                <c:pt idx="46">
                  <c:v>Fri_5</c:v>
                </c:pt>
                <c:pt idx="47">
                  <c:v>Fri_6</c:v>
                </c:pt>
                <c:pt idx="48">
                  <c:v>Fri_7</c:v>
                </c:pt>
                <c:pt idx="49">
                  <c:v>Fri_8</c:v>
                </c:pt>
                <c:pt idx="50">
                  <c:v>Fri_9</c:v>
                </c:pt>
                <c:pt idx="51">
                  <c:v>Fri_10</c:v>
                </c:pt>
                <c:pt idx="52">
                  <c:v>Fri_11</c:v>
                </c:pt>
                <c:pt idx="53">
                  <c:v>Fri_12</c:v>
                </c:pt>
                <c:pt idx="54">
                  <c:v>Fri_14</c:v>
                </c:pt>
                <c:pt idx="55">
                  <c:v>Fri_15</c:v>
                </c:pt>
              </c:strCache>
            </c:strRef>
          </c:cat>
          <c:val>
            <c:numRef>
              <c:f>All!$D$2:$D$57</c:f>
              <c:numCache>
                <c:formatCode>0.00</c:formatCode>
                <c:ptCount val="56"/>
                <c:pt idx="0">
                  <c:v>7.5542559999999996</c:v>
                </c:pt>
                <c:pt idx="1">
                  <c:v>7.6317320000000004</c:v>
                </c:pt>
                <c:pt idx="2">
                  <c:v>7.4623590000000002</c:v>
                </c:pt>
                <c:pt idx="3">
                  <c:v>7.5094539999999999</c:v>
                </c:pt>
                <c:pt idx="4">
                  <c:v>7.4782190000000002</c:v>
                </c:pt>
                <c:pt idx="5">
                  <c:v>7.4870710000000003</c:v>
                </c:pt>
                <c:pt idx="6">
                  <c:v>7.6442670000000001</c:v>
                </c:pt>
                <c:pt idx="7">
                  <c:v>7.5452159999999999</c:v>
                </c:pt>
                <c:pt idx="8">
                  <c:v>7.686026</c:v>
                </c:pt>
                <c:pt idx="9">
                  <c:v>7.4556110000000002</c:v>
                </c:pt>
                <c:pt idx="10">
                  <c:v>7.5605250000000002</c:v>
                </c:pt>
                <c:pt idx="11">
                  <c:v>7.2491729999999999</c:v>
                </c:pt>
                <c:pt idx="12">
                  <c:v>7.6234919999999997</c:v>
                </c:pt>
                <c:pt idx="13">
                  <c:v>7.1786159999999999</c:v>
                </c:pt>
                <c:pt idx="14">
                  <c:v>7.6176940000000002</c:v>
                </c:pt>
                <c:pt idx="15">
                  <c:v>7.7528110000000003</c:v>
                </c:pt>
                <c:pt idx="16">
                  <c:v>7.7148009999999996</c:v>
                </c:pt>
                <c:pt idx="17">
                  <c:v>7.5968749999999998</c:v>
                </c:pt>
                <c:pt idx="18">
                  <c:v>7.5898009999999996</c:v>
                </c:pt>
                <c:pt idx="19">
                  <c:v>7.5116719999999999</c:v>
                </c:pt>
                <c:pt idx="20">
                  <c:v>7.7017490000000004</c:v>
                </c:pt>
                <c:pt idx="21">
                  <c:v>7.5323469999999997</c:v>
                </c:pt>
                <c:pt idx="22">
                  <c:v>7.4512</c:v>
                </c:pt>
                <c:pt idx="23">
                  <c:v>7.4491250000000004</c:v>
                </c:pt>
                <c:pt idx="24">
                  <c:v>7.6868359999999996</c:v>
                </c:pt>
                <c:pt idx="25">
                  <c:v>7.5806230000000001</c:v>
                </c:pt>
                <c:pt idx="26">
                  <c:v>7.4486039999999996</c:v>
                </c:pt>
                <c:pt idx="27">
                  <c:v>7.1879239999999998</c:v>
                </c:pt>
                <c:pt idx="28">
                  <c:v>7.3539940000000001</c:v>
                </c:pt>
                <c:pt idx="29">
                  <c:v>7.0649350000000002</c:v>
                </c:pt>
                <c:pt idx="30">
                  <c:v>7.126538</c:v>
                </c:pt>
                <c:pt idx="31">
                  <c:v>7.1838639999999998</c:v>
                </c:pt>
                <c:pt idx="32">
                  <c:v>7.265104</c:v>
                </c:pt>
                <c:pt idx="33">
                  <c:v>7.312964</c:v>
                </c:pt>
                <c:pt idx="34">
                  <c:v>7.0477980000000002</c:v>
                </c:pt>
                <c:pt idx="35">
                  <c:v>7.241644</c:v>
                </c:pt>
                <c:pt idx="36">
                  <c:v>7.3363019999999999</c:v>
                </c:pt>
                <c:pt idx="37">
                  <c:v>7.0383440000000004</c:v>
                </c:pt>
                <c:pt idx="38">
                  <c:v>7.2420439999999999</c:v>
                </c:pt>
                <c:pt idx="39">
                  <c:v>7.1830069999999999</c:v>
                </c:pt>
                <c:pt idx="40">
                  <c:v>7.212987</c:v>
                </c:pt>
                <c:pt idx="41">
                  <c:v>7.2465469999999996</c:v>
                </c:pt>
                <c:pt idx="42">
                  <c:v>7.4082129999999999</c:v>
                </c:pt>
                <c:pt idx="43">
                  <c:v>7.448404</c:v>
                </c:pt>
                <c:pt idx="44">
                  <c:v>7.4452629999999997</c:v>
                </c:pt>
                <c:pt idx="45">
                  <c:v>7.3785759999999998</c:v>
                </c:pt>
                <c:pt idx="46">
                  <c:v>7.3930670000000003</c:v>
                </c:pt>
                <c:pt idx="47">
                  <c:v>7.368627</c:v>
                </c:pt>
                <c:pt idx="48">
                  <c:v>7.3829570000000002</c:v>
                </c:pt>
                <c:pt idx="49">
                  <c:v>7.3460400000000003</c:v>
                </c:pt>
                <c:pt idx="50">
                  <c:v>7.4114409999999999</c:v>
                </c:pt>
                <c:pt idx="51">
                  <c:v>7.3534249999999997</c:v>
                </c:pt>
                <c:pt idx="52">
                  <c:v>7.3628299999999998</c:v>
                </c:pt>
                <c:pt idx="53">
                  <c:v>7.4543540000000004</c:v>
                </c:pt>
                <c:pt idx="54">
                  <c:v>7.3192729999999999</c:v>
                </c:pt>
                <c:pt idx="55">
                  <c:v>7.4240079999999997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8EF-4ACF-818C-80ACE9A56019}"/>
            </c:ext>
          </c:extLst>
        </c:ser>
        <c:ser>
          <c:idx val="3"/>
          <c:order val="3"/>
          <c:tx>
            <c:strRef>
              <c:f>All!$E$1</c:f>
              <c:strCache>
                <c:ptCount val="1"/>
                <c:pt idx="0">
                  <c:v>New Days New Routes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All!$A$2:$A$57</c:f>
              <c:strCache>
                <c:ptCount val="56"/>
                <c:pt idx="0">
                  <c:v>Tue_1</c:v>
                </c:pt>
                <c:pt idx="1">
                  <c:v>Tue_2</c:v>
                </c:pt>
                <c:pt idx="2">
                  <c:v>Tue_3</c:v>
                </c:pt>
                <c:pt idx="3">
                  <c:v>Tue_4</c:v>
                </c:pt>
                <c:pt idx="4">
                  <c:v>Tue_5</c:v>
                </c:pt>
                <c:pt idx="5">
                  <c:v>Tue_6</c:v>
                </c:pt>
                <c:pt idx="6">
                  <c:v>Tue_7</c:v>
                </c:pt>
                <c:pt idx="7">
                  <c:v>Tue_8</c:v>
                </c:pt>
                <c:pt idx="8">
                  <c:v>Tue_9</c:v>
                </c:pt>
                <c:pt idx="9">
                  <c:v>Tue_10</c:v>
                </c:pt>
                <c:pt idx="10">
                  <c:v>Tue_11</c:v>
                </c:pt>
                <c:pt idx="11">
                  <c:v>Tue_12</c:v>
                </c:pt>
                <c:pt idx="12">
                  <c:v>Tue_14</c:v>
                </c:pt>
                <c:pt idx="13">
                  <c:v>Tue_15</c:v>
                </c:pt>
                <c:pt idx="14">
                  <c:v>Wed_1</c:v>
                </c:pt>
                <c:pt idx="15">
                  <c:v>Wed_2</c:v>
                </c:pt>
                <c:pt idx="16">
                  <c:v>Wed_3</c:v>
                </c:pt>
                <c:pt idx="17">
                  <c:v>Wed_4</c:v>
                </c:pt>
                <c:pt idx="18">
                  <c:v>Wed_5</c:v>
                </c:pt>
                <c:pt idx="19">
                  <c:v>Wed_6</c:v>
                </c:pt>
                <c:pt idx="20">
                  <c:v>Wed_7</c:v>
                </c:pt>
                <c:pt idx="21">
                  <c:v>Wed_8</c:v>
                </c:pt>
                <c:pt idx="22">
                  <c:v>Wed_9</c:v>
                </c:pt>
                <c:pt idx="23">
                  <c:v>Wed_10</c:v>
                </c:pt>
                <c:pt idx="24">
                  <c:v>Wed_11</c:v>
                </c:pt>
                <c:pt idx="25">
                  <c:v>Wed_12</c:v>
                </c:pt>
                <c:pt idx="26">
                  <c:v>Wed_14</c:v>
                </c:pt>
                <c:pt idx="27">
                  <c:v>Wed_15</c:v>
                </c:pt>
                <c:pt idx="28">
                  <c:v>Thu_1</c:v>
                </c:pt>
                <c:pt idx="29">
                  <c:v>Thu_2</c:v>
                </c:pt>
                <c:pt idx="30">
                  <c:v>Thu_3</c:v>
                </c:pt>
                <c:pt idx="31">
                  <c:v>Thu_4</c:v>
                </c:pt>
                <c:pt idx="32">
                  <c:v>Thu_5</c:v>
                </c:pt>
                <c:pt idx="33">
                  <c:v>Thu_6</c:v>
                </c:pt>
                <c:pt idx="34">
                  <c:v>Thu_7</c:v>
                </c:pt>
                <c:pt idx="35">
                  <c:v>Thu_8</c:v>
                </c:pt>
                <c:pt idx="36">
                  <c:v>Thu_9</c:v>
                </c:pt>
                <c:pt idx="37">
                  <c:v>Thu_10</c:v>
                </c:pt>
                <c:pt idx="38">
                  <c:v>Thu_11</c:v>
                </c:pt>
                <c:pt idx="39">
                  <c:v>Thu_12</c:v>
                </c:pt>
                <c:pt idx="40">
                  <c:v>Thu_14</c:v>
                </c:pt>
                <c:pt idx="41">
                  <c:v>Thu_15</c:v>
                </c:pt>
                <c:pt idx="42">
                  <c:v>Fri_1</c:v>
                </c:pt>
                <c:pt idx="43">
                  <c:v>Fri_2</c:v>
                </c:pt>
                <c:pt idx="44">
                  <c:v>Fri_3</c:v>
                </c:pt>
                <c:pt idx="45">
                  <c:v>Fri_4</c:v>
                </c:pt>
                <c:pt idx="46">
                  <c:v>Fri_5</c:v>
                </c:pt>
                <c:pt idx="47">
                  <c:v>Fri_6</c:v>
                </c:pt>
                <c:pt idx="48">
                  <c:v>Fri_7</c:v>
                </c:pt>
                <c:pt idx="49">
                  <c:v>Fri_8</c:v>
                </c:pt>
                <c:pt idx="50">
                  <c:v>Fri_9</c:v>
                </c:pt>
                <c:pt idx="51">
                  <c:v>Fri_10</c:v>
                </c:pt>
                <c:pt idx="52">
                  <c:v>Fri_11</c:v>
                </c:pt>
                <c:pt idx="53">
                  <c:v>Fri_12</c:v>
                </c:pt>
                <c:pt idx="54">
                  <c:v>Fri_14</c:v>
                </c:pt>
                <c:pt idx="55">
                  <c:v>Fri_15</c:v>
                </c:pt>
              </c:strCache>
            </c:strRef>
          </c:cat>
          <c:val>
            <c:numRef>
              <c:f>All!$E$2:$E$57</c:f>
              <c:numCache>
                <c:formatCode>0.00</c:formatCode>
                <c:ptCount val="56"/>
                <c:pt idx="0">
                  <c:v>7.4558939999999998</c:v>
                </c:pt>
                <c:pt idx="1">
                  <c:v>7.5753709999999996</c:v>
                </c:pt>
                <c:pt idx="2">
                  <c:v>7.5213159999999997</c:v>
                </c:pt>
                <c:pt idx="3">
                  <c:v>7.488753</c:v>
                </c:pt>
                <c:pt idx="4">
                  <c:v>7.4025949999999998</c:v>
                </c:pt>
                <c:pt idx="5">
                  <c:v>7.5430450000000002</c:v>
                </c:pt>
                <c:pt idx="6">
                  <c:v>7.467562</c:v>
                </c:pt>
                <c:pt idx="7">
                  <c:v>7.4588619999999999</c:v>
                </c:pt>
                <c:pt idx="8">
                  <c:v>7.6840679999999999</c:v>
                </c:pt>
                <c:pt idx="9">
                  <c:v>7.555015</c:v>
                </c:pt>
                <c:pt idx="10">
                  <c:v>7.3957699999999997</c:v>
                </c:pt>
                <c:pt idx="11">
                  <c:v>7.5310090000000001</c:v>
                </c:pt>
                <c:pt idx="12">
                  <c:v>7.1187360000000002</c:v>
                </c:pt>
                <c:pt idx="13">
                  <c:v>7.4053529999999999</c:v>
                </c:pt>
                <c:pt idx="14">
                  <c:v>7.5366210000000002</c:v>
                </c:pt>
                <c:pt idx="15">
                  <c:v>7.4910610000000002</c:v>
                </c:pt>
                <c:pt idx="16">
                  <c:v>7.4870660000000004</c:v>
                </c:pt>
                <c:pt idx="17">
                  <c:v>7.3398079999999997</c:v>
                </c:pt>
                <c:pt idx="18">
                  <c:v>7.3845159999999996</c:v>
                </c:pt>
                <c:pt idx="19">
                  <c:v>7.2947870000000004</c:v>
                </c:pt>
                <c:pt idx="20">
                  <c:v>7.2926019999999996</c:v>
                </c:pt>
                <c:pt idx="21">
                  <c:v>7.4258569999999997</c:v>
                </c:pt>
                <c:pt idx="22">
                  <c:v>7.4682019999999998</c:v>
                </c:pt>
                <c:pt idx="23">
                  <c:v>7.2192119999999997</c:v>
                </c:pt>
                <c:pt idx="24">
                  <c:v>7.5722379999999996</c:v>
                </c:pt>
                <c:pt idx="25">
                  <c:v>7.4806309999999998</c:v>
                </c:pt>
                <c:pt idx="26">
                  <c:v>7.4286909999999997</c:v>
                </c:pt>
                <c:pt idx="27">
                  <c:v>7.4762760000000004</c:v>
                </c:pt>
                <c:pt idx="28">
                  <c:v>7.383756</c:v>
                </c:pt>
                <c:pt idx="29">
                  <c:v>7.5316559999999999</c:v>
                </c:pt>
                <c:pt idx="30">
                  <c:v>7.5214790000000002</c:v>
                </c:pt>
                <c:pt idx="31">
                  <c:v>7.3588440000000004</c:v>
                </c:pt>
                <c:pt idx="32">
                  <c:v>7.2918000000000003</c:v>
                </c:pt>
                <c:pt idx="33">
                  <c:v>7.4694659999999997</c:v>
                </c:pt>
                <c:pt idx="34">
                  <c:v>7.503234</c:v>
                </c:pt>
                <c:pt idx="35">
                  <c:v>7.296538</c:v>
                </c:pt>
                <c:pt idx="36">
                  <c:v>7.2083139999999997</c:v>
                </c:pt>
                <c:pt idx="37">
                  <c:v>7.3642050000000001</c:v>
                </c:pt>
                <c:pt idx="38">
                  <c:v>7.3679690000000004</c:v>
                </c:pt>
                <c:pt idx="39">
                  <c:v>7.2546989999999996</c:v>
                </c:pt>
                <c:pt idx="40">
                  <c:v>7.1263990000000002</c:v>
                </c:pt>
                <c:pt idx="41">
                  <c:v>7.0799890000000003</c:v>
                </c:pt>
                <c:pt idx="42">
                  <c:v>7.3883190000000001</c:v>
                </c:pt>
                <c:pt idx="43">
                  <c:v>7.2780279999999999</c:v>
                </c:pt>
                <c:pt idx="44">
                  <c:v>7.3508469999999999</c:v>
                </c:pt>
                <c:pt idx="45">
                  <c:v>7.4110120000000004</c:v>
                </c:pt>
                <c:pt idx="46">
                  <c:v>7.357329</c:v>
                </c:pt>
                <c:pt idx="47">
                  <c:v>7.4322210000000002</c:v>
                </c:pt>
                <c:pt idx="48">
                  <c:v>7.3696200000000003</c:v>
                </c:pt>
                <c:pt idx="49">
                  <c:v>7.3088379999999997</c:v>
                </c:pt>
                <c:pt idx="50">
                  <c:v>7.4504979999999996</c:v>
                </c:pt>
                <c:pt idx="51">
                  <c:v>7.5922970000000003</c:v>
                </c:pt>
                <c:pt idx="52">
                  <c:v>7.4924369999999998</c:v>
                </c:pt>
                <c:pt idx="53">
                  <c:v>7.6026020000000001</c:v>
                </c:pt>
                <c:pt idx="54">
                  <c:v>7.4924489999999997</c:v>
                </c:pt>
                <c:pt idx="55">
                  <c:v>7.5865960000000001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8EF-4ACF-818C-80ACE9A56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9589176"/>
        <c:axId val="729586432"/>
      </c:lineChart>
      <c:catAx>
        <c:axId val="72958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86432"/>
        <c:crosses val="autoZero"/>
        <c:auto val="1"/>
        <c:lblAlgn val="ctr"/>
        <c:lblOffset val="100"/>
        <c:noMultiLvlLbl val="0"/>
      </c:catAx>
      <c:valAx>
        <c:axId val="729586432"/>
        <c:scaling>
          <c:orientation val="minMax"/>
          <c:max val="11"/>
          <c:min val="5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89176"/>
        <c:crosses val="autoZero"/>
        <c:crossBetween val="between"/>
        <c:majorUnit val="1"/>
      </c:valAx>
      <c:spPr>
        <a:solidFill>
          <a:schemeClr val="bg1">
            <a:lumMod val="6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All!$B$1</c:f>
              <c:strCache>
                <c:ptCount val="1"/>
                <c:pt idx="0">
                  <c:v>Current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All!$A$2:$A$57</c:f>
              <c:strCache>
                <c:ptCount val="56"/>
                <c:pt idx="0">
                  <c:v>Tue_1</c:v>
                </c:pt>
                <c:pt idx="1">
                  <c:v>Tue_2</c:v>
                </c:pt>
                <c:pt idx="2">
                  <c:v>Tue_3</c:v>
                </c:pt>
                <c:pt idx="3">
                  <c:v>Tue_4</c:v>
                </c:pt>
                <c:pt idx="4">
                  <c:v>Tue_5</c:v>
                </c:pt>
                <c:pt idx="5">
                  <c:v>Tue_6</c:v>
                </c:pt>
                <c:pt idx="6">
                  <c:v>Tue_7</c:v>
                </c:pt>
                <c:pt idx="7">
                  <c:v>Tue_8</c:v>
                </c:pt>
                <c:pt idx="8">
                  <c:v>Tue_9</c:v>
                </c:pt>
                <c:pt idx="9">
                  <c:v>Tue_10</c:v>
                </c:pt>
                <c:pt idx="10">
                  <c:v>Tue_11</c:v>
                </c:pt>
                <c:pt idx="11">
                  <c:v>Tue_12</c:v>
                </c:pt>
                <c:pt idx="12">
                  <c:v>Tue_14</c:v>
                </c:pt>
                <c:pt idx="13">
                  <c:v>Tue_15</c:v>
                </c:pt>
                <c:pt idx="14">
                  <c:v>Wed_1</c:v>
                </c:pt>
                <c:pt idx="15">
                  <c:v>Wed_2</c:v>
                </c:pt>
                <c:pt idx="16">
                  <c:v>Wed_3</c:v>
                </c:pt>
                <c:pt idx="17">
                  <c:v>Wed_4</c:v>
                </c:pt>
                <c:pt idx="18">
                  <c:v>Wed_5</c:v>
                </c:pt>
                <c:pt idx="19">
                  <c:v>Wed_6</c:v>
                </c:pt>
                <c:pt idx="20">
                  <c:v>Wed_7</c:v>
                </c:pt>
                <c:pt idx="21">
                  <c:v>Wed_8</c:v>
                </c:pt>
                <c:pt idx="22">
                  <c:v>Wed_9</c:v>
                </c:pt>
                <c:pt idx="23">
                  <c:v>Wed_10</c:v>
                </c:pt>
                <c:pt idx="24">
                  <c:v>Wed_11</c:v>
                </c:pt>
                <c:pt idx="25">
                  <c:v>Wed_12</c:v>
                </c:pt>
                <c:pt idx="26">
                  <c:v>Wed_14</c:v>
                </c:pt>
                <c:pt idx="27">
                  <c:v>Wed_15</c:v>
                </c:pt>
                <c:pt idx="28">
                  <c:v>Thu_1</c:v>
                </c:pt>
                <c:pt idx="29">
                  <c:v>Thu_2</c:v>
                </c:pt>
                <c:pt idx="30">
                  <c:v>Thu_3</c:v>
                </c:pt>
                <c:pt idx="31">
                  <c:v>Thu_4</c:v>
                </c:pt>
                <c:pt idx="32">
                  <c:v>Thu_5</c:v>
                </c:pt>
                <c:pt idx="33">
                  <c:v>Thu_6</c:v>
                </c:pt>
                <c:pt idx="34">
                  <c:v>Thu_7</c:v>
                </c:pt>
                <c:pt idx="35">
                  <c:v>Thu_8</c:v>
                </c:pt>
                <c:pt idx="36">
                  <c:v>Thu_9</c:v>
                </c:pt>
                <c:pt idx="37">
                  <c:v>Thu_10</c:v>
                </c:pt>
                <c:pt idx="38">
                  <c:v>Thu_11</c:v>
                </c:pt>
                <c:pt idx="39">
                  <c:v>Thu_12</c:v>
                </c:pt>
                <c:pt idx="40">
                  <c:v>Thu_14</c:v>
                </c:pt>
                <c:pt idx="41">
                  <c:v>Thu_15</c:v>
                </c:pt>
                <c:pt idx="42">
                  <c:v>Fri_1</c:v>
                </c:pt>
                <c:pt idx="43">
                  <c:v>Fri_2</c:v>
                </c:pt>
                <c:pt idx="44">
                  <c:v>Fri_3</c:v>
                </c:pt>
                <c:pt idx="45">
                  <c:v>Fri_4</c:v>
                </c:pt>
                <c:pt idx="46">
                  <c:v>Fri_5</c:v>
                </c:pt>
                <c:pt idx="47">
                  <c:v>Fri_6</c:v>
                </c:pt>
                <c:pt idx="48">
                  <c:v>Fri_7</c:v>
                </c:pt>
                <c:pt idx="49">
                  <c:v>Fri_8</c:v>
                </c:pt>
                <c:pt idx="50">
                  <c:v>Fri_9</c:v>
                </c:pt>
                <c:pt idx="51">
                  <c:v>Fri_10</c:v>
                </c:pt>
                <c:pt idx="52">
                  <c:v>Fri_11</c:v>
                </c:pt>
                <c:pt idx="53">
                  <c:v>Fri_12</c:v>
                </c:pt>
                <c:pt idx="54">
                  <c:v>Fri_14</c:v>
                </c:pt>
                <c:pt idx="55">
                  <c:v>Fri_15</c:v>
                </c:pt>
              </c:strCache>
            </c:strRef>
          </c:cat>
          <c:val>
            <c:numRef>
              <c:f>All!$B$2:$B$57</c:f>
              <c:numCache>
                <c:formatCode>0.00</c:formatCode>
                <c:ptCount val="56"/>
                <c:pt idx="0">
                  <c:v>7.4186389999999998</c:v>
                </c:pt>
                <c:pt idx="1">
                  <c:v>7.6250520000000002</c:v>
                </c:pt>
                <c:pt idx="2">
                  <c:v>7.6427129999999996</c:v>
                </c:pt>
                <c:pt idx="3">
                  <c:v>6.7011599999999998</c:v>
                </c:pt>
                <c:pt idx="4">
                  <c:v>7.8433479999999998</c:v>
                </c:pt>
                <c:pt idx="5">
                  <c:v>8.1883870000000005</c:v>
                </c:pt>
                <c:pt idx="6">
                  <c:v>7.6848989999999997</c:v>
                </c:pt>
                <c:pt idx="7">
                  <c:v>7.6527479999999999</c:v>
                </c:pt>
                <c:pt idx="8">
                  <c:v>7.3422879999999999</c:v>
                </c:pt>
                <c:pt idx="9">
                  <c:v>6.7631790000000001</c:v>
                </c:pt>
                <c:pt idx="10">
                  <c:v>6.9196970000000002</c:v>
                </c:pt>
                <c:pt idx="11">
                  <c:v>7.9698520000000004</c:v>
                </c:pt>
                <c:pt idx="12">
                  <c:v>7.6516590000000004</c:v>
                </c:pt>
                <c:pt idx="13">
                  <c:v>7.583888</c:v>
                </c:pt>
                <c:pt idx="14">
                  <c:v>8.8499649999999992</c:v>
                </c:pt>
                <c:pt idx="15">
                  <c:v>5.8232759999999999</c:v>
                </c:pt>
                <c:pt idx="16">
                  <c:v>8.1587669999999992</c:v>
                </c:pt>
                <c:pt idx="17">
                  <c:v>7.2673319999999997</c:v>
                </c:pt>
                <c:pt idx="18">
                  <c:v>7.0992930000000003</c:v>
                </c:pt>
                <c:pt idx="19">
                  <c:v>7.8753190000000002</c:v>
                </c:pt>
                <c:pt idx="20">
                  <c:v>10.182676000000001</c:v>
                </c:pt>
                <c:pt idx="21">
                  <c:v>6.4758740000000001</c:v>
                </c:pt>
                <c:pt idx="22">
                  <c:v>7.527444</c:v>
                </c:pt>
                <c:pt idx="23">
                  <c:v>6.9776429999999996</c:v>
                </c:pt>
                <c:pt idx="24">
                  <c:v>9.5195030000000003</c:v>
                </c:pt>
                <c:pt idx="25">
                  <c:v>6.9284759999999999</c:v>
                </c:pt>
                <c:pt idx="26">
                  <c:v>7.3401699999999996</c:v>
                </c:pt>
                <c:pt idx="27">
                  <c:v>6.9322569999999999</c:v>
                </c:pt>
                <c:pt idx="28">
                  <c:v>6.133305</c:v>
                </c:pt>
                <c:pt idx="29">
                  <c:v>7.232081</c:v>
                </c:pt>
                <c:pt idx="30">
                  <c:v>8.7841290000000001</c:v>
                </c:pt>
                <c:pt idx="31">
                  <c:v>6.2934939999999999</c:v>
                </c:pt>
                <c:pt idx="32">
                  <c:v>6.9682019999999998</c:v>
                </c:pt>
                <c:pt idx="33">
                  <c:v>7.8267620000000004</c:v>
                </c:pt>
                <c:pt idx="34">
                  <c:v>6.6206480000000001</c:v>
                </c:pt>
                <c:pt idx="35">
                  <c:v>7.1673489999999997</c:v>
                </c:pt>
                <c:pt idx="36">
                  <c:v>8.2066169999999996</c:v>
                </c:pt>
                <c:pt idx="37">
                  <c:v>8.0673030000000008</c:v>
                </c:pt>
                <c:pt idx="38">
                  <c:v>7.2872300000000001</c:v>
                </c:pt>
                <c:pt idx="39">
                  <c:v>6.4440619999999997</c:v>
                </c:pt>
                <c:pt idx="40">
                  <c:v>6.9993340000000002</c:v>
                </c:pt>
                <c:pt idx="41">
                  <c:v>6.9272460000000002</c:v>
                </c:pt>
                <c:pt idx="42">
                  <c:v>7.6638890000000002</c:v>
                </c:pt>
                <c:pt idx="43">
                  <c:v>7.0125330000000003</c:v>
                </c:pt>
                <c:pt idx="44">
                  <c:v>7.1424760000000003</c:v>
                </c:pt>
                <c:pt idx="45">
                  <c:v>7.9500310000000001</c:v>
                </c:pt>
                <c:pt idx="46">
                  <c:v>7.124212</c:v>
                </c:pt>
                <c:pt idx="47">
                  <c:v>7.3868419999999997</c:v>
                </c:pt>
                <c:pt idx="48">
                  <c:v>8.8724959999999999</c:v>
                </c:pt>
                <c:pt idx="49">
                  <c:v>7.8670920000000004</c:v>
                </c:pt>
                <c:pt idx="50">
                  <c:v>6.8134269999999999</c:v>
                </c:pt>
                <c:pt idx="51">
                  <c:v>7.0571900000000003</c:v>
                </c:pt>
                <c:pt idx="52">
                  <c:v>7.3753479999999998</c:v>
                </c:pt>
                <c:pt idx="53">
                  <c:v>7.1556899999999999</c:v>
                </c:pt>
                <c:pt idx="54">
                  <c:v>7.2246139999999999</c:v>
                </c:pt>
                <c:pt idx="55">
                  <c:v>7.0454639999999999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77-4CED-ACCA-1C50A82455F2}"/>
            </c:ext>
          </c:extLst>
        </c:ser>
        <c:ser>
          <c:idx val="1"/>
          <c:order val="1"/>
          <c:tx>
            <c:strRef>
              <c:f>All!$C$1</c:f>
              <c:strCache>
                <c:ptCount val="1"/>
                <c:pt idx="0">
                  <c:v>Current Balanced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All!$A$2:$A$57</c:f>
              <c:strCache>
                <c:ptCount val="56"/>
                <c:pt idx="0">
                  <c:v>Tue_1</c:v>
                </c:pt>
                <c:pt idx="1">
                  <c:v>Tue_2</c:v>
                </c:pt>
                <c:pt idx="2">
                  <c:v>Tue_3</c:v>
                </c:pt>
                <c:pt idx="3">
                  <c:v>Tue_4</c:v>
                </c:pt>
                <c:pt idx="4">
                  <c:v>Tue_5</c:v>
                </c:pt>
                <c:pt idx="5">
                  <c:v>Tue_6</c:v>
                </c:pt>
                <c:pt idx="6">
                  <c:v>Tue_7</c:v>
                </c:pt>
                <c:pt idx="7">
                  <c:v>Tue_8</c:v>
                </c:pt>
                <c:pt idx="8">
                  <c:v>Tue_9</c:v>
                </c:pt>
                <c:pt idx="9">
                  <c:v>Tue_10</c:v>
                </c:pt>
                <c:pt idx="10">
                  <c:v>Tue_11</c:v>
                </c:pt>
                <c:pt idx="11">
                  <c:v>Tue_12</c:v>
                </c:pt>
                <c:pt idx="12">
                  <c:v>Tue_14</c:v>
                </c:pt>
                <c:pt idx="13">
                  <c:v>Tue_15</c:v>
                </c:pt>
                <c:pt idx="14">
                  <c:v>Wed_1</c:v>
                </c:pt>
                <c:pt idx="15">
                  <c:v>Wed_2</c:v>
                </c:pt>
                <c:pt idx="16">
                  <c:v>Wed_3</c:v>
                </c:pt>
                <c:pt idx="17">
                  <c:v>Wed_4</c:v>
                </c:pt>
                <c:pt idx="18">
                  <c:v>Wed_5</c:v>
                </c:pt>
                <c:pt idx="19">
                  <c:v>Wed_6</c:v>
                </c:pt>
                <c:pt idx="20">
                  <c:v>Wed_7</c:v>
                </c:pt>
                <c:pt idx="21">
                  <c:v>Wed_8</c:v>
                </c:pt>
                <c:pt idx="22">
                  <c:v>Wed_9</c:v>
                </c:pt>
                <c:pt idx="23">
                  <c:v>Wed_10</c:v>
                </c:pt>
                <c:pt idx="24">
                  <c:v>Wed_11</c:v>
                </c:pt>
                <c:pt idx="25">
                  <c:v>Wed_12</c:v>
                </c:pt>
                <c:pt idx="26">
                  <c:v>Wed_14</c:v>
                </c:pt>
                <c:pt idx="27">
                  <c:v>Wed_15</c:v>
                </c:pt>
                <c:pt idx="28">
                  <c:v>Thu_1</c:v>
                </c:pt>
                <c:pt idx="29">
                  <c:v>Thu_2</c:v>
                </c:pt>
                <c:pt idx="30">
                  <c:v>Thu_3</c:v>
                </c:pt>
                <c:pt idx="31">
                  <c:v>Thu_4</c:v>
                </c:pt>
                <c:pt idx="32">
                  <c:v>Thu_5</c:v>
                </c:pt>
                <c:pt idx="33">
                  <c:v>Thu_6</c:v>
                </c:pt>
                <c:pt idx="34">
                  <c:v>Thu_7</c:v>
                </c:pt>
                <c:pt idx="35">
                  <c:v>Thu_8</c:v>
                </c:pt>
                <c:pt idx="36">
                  <c:v>Thu_9</c:v>
                </c:pt>
                <c:pt idx="37">
                  <c:v>Thu_10</c:v>
                </c:pt>
                <c:pt idx="38">
                  <c:v>Thu_11</c:v>
                </c:pt>
                <c:pt idx="39">
                  <c:v>Thu_12</c:v>
                </c:pt>
                <c:pt idx="40">
                  <c:v>Thu_14</c:v>
                </c:pt>
                <c:pt idx="41">
                  <c:v>Thu_15</c:v>
                </c:pt>
                <c:pt idx="42">
                  <c:v>Fri_1</c:v>
                </c:pt>
                <c:pt idx="43">
                  <c:v>Fri_2</c:v>
                </c:pt>
                <c:pt idx="44">
                  <c:v>Fri_3</c:v>
                </c:pt>
                <c:pt idx="45">
                  <c:v>Fri_4</c:v>
                </c:pt>
                <c:pt idx="46">
                  <c:v>Fri_5</c:v>
                </c:pt>
                <c:pt idx="47">
                  <c:v>Fri_6</c:v>
                </c:pt>
                <c:pt idx="48">
                  <c:v>Fri_7</c:v>
                </c:pt>
                <c:pt idx="49">
                  <c:v>Fri_8</c:v>
                </c:pt>
                <c:pt idx="50">
                  <c:v>Fri_9</c:v>
                </c:pt>
                <c:pt idx="51">
                  <c:v>Fri_10</c:v>
                </c:pt>
                <c:pt idx="52">
                  <c:v>Fri_11</c:v>
                </c:pt>
                <c:pt idx="53">
                  <c:v>Fri_12</c:v>
                </c:pt>
                <c:pt idx="54">
                  <c:v>Fri_14</c:v>
                </c:pt>
                <c:pt idx="55">
                  <c:v>Fri_15</c:v>
                </c:pt>
              </c:strCache>
            </c:strRef>
          </c:cat>
          <c:val>
            <c:numRef>
              <c:f>All!$C$2:$C$57</c:f>
              <c:numCache>
                <c:formatCode>0.00</c:formatCode>
                <c:ptCount val="56"/>
                <c:pt idx="0">
                  <c:v>7.4186389999999998</c:v>
                </c:pt>
                <c:pt idx="1">
                  <c:v>7.6250520000000002</c:v>
                </c:pt>
                <c:pt idx="2">
                  <c:v>7.3305170000000004</c:v>
                </c:pt>
                <c:pt idx="3">
                  <c:v>7.3705109999999996</c:v>
                </c:pt>
                <c:pt idx="4">
                  <c:v>7.5595049999999997</c:v>
                </c:pt>
                <c:pt idx="5">
                  <c:v>7.6000310000000004</c:v>
                </c:pt>
                <c:pt idx="6">
                  <c:v>7.6848989999999997</c:v>
                </c:pt>
                <c:pt idx="7">
                  <c:v>7.2277230000000001</c:v>
                </c:pt>
                <c:pt idx="8">
                  <c:v>7.5607360000000003</c:v>
                </c:pt>
                <c:pt idx="9">
                  <c:v>7.5958110000000003</c:v>
                </c:pt>
                <c:pt idx="10">
                  <c:v>7.2798889999999998</c:v>
                </c:pt>
                <c:pt idx="11">
                  <c:v>7.7241749999999998</c:v>
                </c:pt>
                <c:pt idx="12">
                  <c:v>7.6516590000000004</c:v>
                </c:pt>
                <c:pt idx="13">
                  <c:v>7.4306530000000004</c:v>
                </c:pt>
                <c:pt idx="14">
                  <c:v>8.0334649999999996</c:v>
                </c:pt>
                <c:pt idx="15">
                  <c:v>7.1418860000000004</c:v>
                </c:pt>
                <c:pt idx="16">
                  <c:v>7.9216899999999999</c:v>
                </c:pt>
                <c:pt idx="17">
                  <c:v>7.6388870000000004</c:v>
                </c:pt>
                <c:pt idx="18">
                  <c:v>7.608257</c:v>
                </c:pt>
                <c:pt idx="19">
                  <c:v>7.8753190000000002</c:v>
                </c:pt>
                <c:pt idx="20">
                  <c:v>8.1870989999999999</c:v>
                </c:pt>
                <c:pt idx="21">
                  <c:v>7.3295529999999998</c:v>
                </c:pt>
                <c:pt idx="22">
                  <c:v>7.527444</c:v>
                </c:pt>
                <c:pt idx="23">
                  <c:v>7.3399419999999997</c:v>
                </c:pt>
                <c:pt idx="24">
                  <c:v>7.5598539999999996</c:v>
                </c:pt>
                <c:pt idx="25">
                  <c:v>7.5629520000000001</c:v>
                </c:pt>
                <c:pt idx="26">
                  <c:v>7.2084289999999998</c:v>
                </c:pt>
                <c:pt idx="27">
                  <c:v>6.8429399999999996</c:v>
                </c:pt>
                <c:pt idx="28">
                  <c:v>6.7016460000000002</c:v>
                </c:pt>
                <c:pt idx="29">
                  <c:v>7.625788</c:v>
                </c:pt>
                <c:pt idx="30">
                  <c:v>7.5689349999999997</c:v>
                </c:pt>
                <c:pt idx="31">
                  <c:v>6.9647779999999999</c:v>
                </c:pt>
                <c:pt idx="32">
                  <c:v>6.9682019999999998</c:v>
                </c:pt>
                <c:pt idx="33">
                  <c:v>7.2260600000000004</c:v>
                </c:pt>
                <c:pt idx="34">
                  <c:v>6.9322910000000002</c:v>
                </c:pt>
                <c:pt idx="35">
                  <c:v>7.4971180000000004</c:v>
                </c:pt>
                <c:pt idx="36">
                  <c:v>7.7201519999999997</c:v>
                </c:pt>
                <c:pt idx="37">
                  <c:v>7.4750379999999996</c:v>
                </c:pt>
                <c:pt idx="38">
                  <c:v>6.8077480000000001</c:v>
                </c:pt>
                <c:pt idx="39">
                  <c:v>7.1380910000000002</c:v>
                </c:pt>
                <c:pt idx="40">
                  <c:v>6.9993340000000002</c:v>
                </c:pt>
                <c:pt idx="41">
                  <c:v>7.1486470000000004</c:v>
                </c:pt>
                <c:pt idx="42">
                  <c:v>7.3915889999999997</c:v>
                </c:pt>
                <c:pt idx="43">
                  <c:v>7.3850740000000004</c:v>
                </c:pt>
                <c:pt idx="44">
                  <c:v>7.1424760000000003</c:v>
                </c:pt>
                <c:pt idx="45">
                  <c:v>7.4408649999999996</c:v>
                </c:pt>
                <c:pt idx="46">
                  <c:v>7.124212</c:v>
                </c:pt>
                <c:pt idx="47">
                  <c:v>7.3868419999999997</c:v>
                </c:pt>
                <c:pt idx="48">
                  <c:v>7.6623979999999996</c:v>
                </c:pt>
                <c:pt idx="49">
                  <c:v>7.8670920000000004</c:v>
                </c:pt>
                <c:pt idx="50">
                  <c:v>7.5258770000000004</c:v>
                </c:pt>
                <c:pt idx="51">
                  <c:v>7.183605</c:v>
                </c:pt>
                <c:pt idx="52">
                  <c:v>7.3753479999999998</c:v>
                </c:pt>
                <c:pt idx="53">
                  <c:v>7.4025780000000001</c:v>
                </c:pt>
                <c:pt idx="54">
                  <c:v>7.2246139999999999</c:v>
                </c:pt>
                <c:pt idx="55">
                  <c:v>7.2800440000000002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C77-4CED-ACCA-1C50A82455F2}"/>
            </c:ext>
          </c:extLst>
        </c:ser>
        <c:ser>
          <c:idx val="2"/>
          <c:order val="2"/>
          <c:tx>
            <c:strRef>
              <c:f>All!$D$1</c:f>
              <c:strCache>
                <c:ptCount val="1"/>
                <c:pt idx="0">
                  <c:v>Current Days New Routes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All!$A$2:$A$57</c:f>
              <c:strCache>
                <c:ptCount val="56"/>
                <c:pt idx="0">
                  <c:v>Tue_1</c:v>
                </c:pt>
                <c:pt idx="1">
                  <c:v>Tue_2</c:v>
                </c:pt>
                <c:pt idx="2">
                  <c:v>Tue_3</c:v>
                </c:pt>
                <c:pt idx="3">
                  <c:v>Tue_4</c:v>
                </c:pt>
                <c:pt idx="4">
                  <c:v>Tue_5</c:v>
                </c:pt>
                <c:pt idx="5">
                  <c:v>Tue_6</c:v>
                </c:pt>
                <c:pt idx="6">
                  <c:v>Tue_7</c:v>
                </c:pt>
                <c:pt idx="7">
                  <c:v>Tue_8</c:v>
                </c:pt>
                <c:pt idx="8">
                  <c:v>Tue_9</c:v>
                </c:pt>
                <c:pt idx="9">
                  <c:v>Tue_10</c:v>
                </c:pt>
                <c:pt idx="10">
                  <c:v>Tue_11</c:v>
                </c:pt>
                <c:pt idx="11">
                  <c:v>Tue_12</c:v>
                </c:pt>
                <c:pt idx="12">
                  <c:v>Tue_14</c:v>
                </c:pt>
                <c:pt idx="13">
                  <c:v>Tue_15</c:v>
                </c:pt>
                <c:pt idx="14">
                  <c:v>Wed_1</c:v>
                </c:pt>
                <c:pt idx="15">
                  <c:v>Wed_2</c:v>
                </c:pt>
                <c:pt idx="16">
                  <c:v>Wed_3</c:v>
                </c:pt>
                <c:pt idx="17">
                  <c:v>Wed_4</c:v>
                </c:pt>
                <c:pt idx="18">
                  <c:v>Wed_5</c:v>
                </c:pt>
                <c:pt idx="19">
                  <c:v>Wed_6</c:v>
                </c:pt>
                <c:pt idx="20">
                  <c:v>Wed_7</c:v>
                </c:pt>
                <c:pt idx="21">
                  <c:v>Wed_8</c:v>
                </c:pt>
                <c:pt idx="22">
                  <c:v>Wed_9</c:v>
                </c:pt>
                <c:pt idx="23">
                  <c:v>Wed_10</c:v>
                </c:pt>
                <c:pt idx="24">
                  <c:v>Wed_11</c:v>
                </c:pt>
                <c:pt idx="25">
                  <c:v>Wed_12</c:v>
                </c:pt>
                <c:pt idx="26">
                  <c:v>Wed_14</c:v>
                </c:pt>
                <c:pt idx="27">
                  <c:v>Wed_15</c:v>
                </c:pt>
                <c:pt idx="28">
                  <c:v>Thu_1</c:v>
                </c:pt>
                <c:pt idx="29">
                  <c:v>Thu_2</c:v>
                </c:pt>
                <c:pt idx="30">
                  <c:v>Thu_3</c:v>
                </c:pt>
                <c:pt idx="31">
                  <c:v>Thu_4</c:v>
                </c:pt>
                <c:pt idx="32">
                  <c:v>Thu_5</c:v>
                </c:pt>
                <c:pt idx="33">
                  <c:v>Thu_6</c:v>
                </c:pt>
                <c:pt idx="34">
                  <c:v>Thu_7</c:v>
                </c:pt>
                <c:pt idx="35">
                  <c:v>Thu_8</c:v>
                </c:pt>
                <c:pt idx="36">
                  <c:v>Thu_9</c:v>
                </c:pt>
                <c:pt idx="37">
                  <c:v>Thu_10</c:v>
                </c:pt>
                <c:pt idx="38">
                  <c:v>Thu_11</c:v>
                </c:pt>
                <c:pt idx="39">
                  <c:v>Thu_12</c:v>
                </c:pt>
                <c:pt idx="40">
                  <c:v>Thu_14</c:v>
                </c:pt>
                <c:pt idx="41">
                  <c:v>Thu_15</c:v>
                </c:pt>
                <c:pt idx="42">
                  <c:v>Fri_1</c:v>
                </c:pt>
                <c:pt idx="43">
                  <c:v>Fri_2</c:v>
                </c:pt>
                <c:pt idx="44">
                  <c:v>Fri_3</c:v>
                </c:pt>
                <c:pt idx="45">
                  <c:v>Fri_4</c:v>
                </c:pt>
                <c:pt idx="46">
                  <c:v>Fri_5</c:v>
                </c:pt>
                <c:pt idx="47">
                  <c:v>Fri_6</c:v>
                </c:pt>
                <c:pt idx="48">
                  <c:v>Fri_7</c:v>
                </c:pt>
                <c:pt idx="49">
                  <c:v>Fri_8</c:v>
                </c:pt>
                <c:pt idx="50">
                  <c:v>Fri_9</c:v>
                </c:pt>
                <c:pt idx="51">
                  <c:v>Fri_10</c:v>
                </c:pt>
                <c:pt idx="52">
                  <c:v>Fri_11</c:v>
                </c:pt>
                <c:pt idx="53">
                  <c:v>Fri_12</c:v>
                </c:pt>
                <c:pt idx="54">
                  <c:v>Fri_14</c:v>
                </c:pt>
                <c:pt idx="55">
                  <c:v>Fri_15</c:v>
                </c:pt>
              </c:strCache>
            </c:strRef>
          </c:cat>
          <c:val>
            <c:numRef>
              <c:f>All!$D$2:$D$57</c:f>
              <c:numCache>
                <c:formatCode>0.00</c:formatCode>
                <c:ptCount val="56"/>
                <c:pt idx="0">
                  <c:v>7.5542559999999996</c:v>
                </c:pt>
                <c:pt idx="1">
                  <c:v>7.6317320000000004</c:v>
                </c:pt>
                <c:pt idx="2">
                  <c:v>7.4623590000000002</c:v>
                </c:pt>
                <c:pt idx="3">
                  <c:v>7.5094539999999999</c:v>
                </c:pt>
                <c:pt idx="4">
                  <c:v>7.4782190000000002</c:v>
                </c:pt>
                <c:pt idx="5">
                  <c:v>7.4870710000000003</c:v>
                </c:pt>
                <c:pt idx="6">
                  <c:v>7.6442670000000001</c:v>
                </c:pt>
                <c:pt idx="7">
                  <c:v>7.5452159999999999</c:v>
                </c:pt>
                <c:pt idx="8">
                  <c:v>7.686026</c:v>
                </c:pt>
                <c:pt idx="9">
                  <c:v>7.4556110000000002</c:v>
                </c:pt>
                <c:pt idx="10">
                  <c:v>7.5605250000000002</c:v>
                </c:pt>
                <c:pt idx="11">
                  <c:v>7.2491729999999999</c:v>
                </c:pt>
                <c:pt idx="12">
                  <c:v>7.6234919999999997</c:v>
                </c:pt>
                <c:pt idx="13">
                  <c:v>7.1786159999999999</c:v>
                </c:pt>
                <c:pt idx="14">
                  <c:v>7.6176940000000002</c:v>
                </c:pt>
                <c:pt idx="15">
                  <c:v>7.7528110000000003</c:v>
                </c:pt>
                <c:pt idx="16">
                  <c:v>7.7148009999999996</c:v>
                </c:pt>
                <c:pt idx="17">
                  <c:v>7.5968749999999998</c:v>
                </c:pt>
                <c:pt idx="18">
                  <c:v>7.5898009999999996</c:v>
                </c:pt>
                <c:pt idx="19">
                  <c:v>7.5116719999999999</c:v>
                </c:pt>
                <c:pt idx="20">
                  <c:v>7.7017490000000004</c:v>
                </c:pt>
                <c:pt idx="21">
                  <c:v>7.5323469999999997</c:v>
                </c:pt>
                <c:pt idx="22">
                  <c:v>7.4512</c:v>
                </c:pt>
                <c:pt idx="23">
                  <c:v>7.4491250000000004</c:v>
                </c:pt>
                <c:pt idx="24">
                  <c:v>7.6868359999999996</c:v>
                </c:pt>
                <c:pt idx="25">
                  <c:v>7.5806230000000001</c:v>
                </c:pt>
                <c:pt idx="26">
                  <c:v>7.4486039999999996</c:v>
                </c:pt>
                <c:pt idx="27">
                  <c:v>7.1879239999999998</c:v>
                </c:pt>
                <c:pt idx="28">
                  <c:v>7.3539940000000001</c:v>
                </c:pt>
                <c:pt idx="29">
                  <c:v>7.0649350000000002</c:v>
                </c:pt>
                <c:pt idx="30">
                  <c:v>7.126538</c:v>
                </c:pt>
                <c:pt idx="31">
                  <c:v>7.1838639999999998</c:v>
                </c:pt>
                <c:pt idx="32">
                  <c:v>7.265104</c:v>
                </c:pt>
                <c:pt idx="33">
                  <c:v>7.312964</c:v>
                </c:pt>
                <c:pt idx="34">
                  <c:v>7.0477980000000002</c:v>
                </c:pt>
                <c:pt idx="35">
                  <c:v>7.241644</c:v>
                </c:pt>
                <c:pt idx="36">
                  <c:v>7.3363019999999999</c:v>
                </c:pt>
                <c:pt idx="37">
                  <c:v>7.0383440000000004</c:v>
                </c:pt>
                <c:pt idx="38">
                  <c:v>7.2420439999999999</c:v>
                </c:pt>
                <c:pt idx="39">
                  <c:v>7.1830069999999999</c:v>
                </c:pt>
                <c:pt idx="40">
                  <c:v>7.212987</c:v>
                </c:pt>
                <c:pt idx="41">
                  <c:v>7.2465469999999996</c:v>
                </c:pt>
                <c:pt idx="42">
                  <c:v>7.4082129999999999</c:v>
                </c:pt>
                <c:pt idx="43">
                  <c:v>7.448404</c:v>
                </c:pt>
                <c:pt idx="44">
                  <c:v>7.4452629999999997</c:v>
                </c:pt>
                <c:pt idx="45">
                  <c:v>7.3785759999999998</c:v>
                </c:pt>
                <c:pt idx="46">
                  <c:v>7.3930670000000003</c:v>
                </c:pt>
                <c:pt idx="47">
                  <c:v>7.368627</c:v>
                </c:pt>
                <c:pt idx="48">
                  <c:v>7.3829570000000002</c:v>
                </c:pt>
                <c:pt idx="49">
                  <c:v>7.3460400000000003</c:v>
                </c:pt>
                <c:pt idx="50">
                  <c:v>7.4114409999999999</c:v>
                </c:pt>
                <c:pt idx="51">
                  <c:v>7.3534249999999997</c:v>
                </c:pt>
                <c:pt idx="52">
                  <c:v>7.3628299999999998</c:v>
                </c:pt>
                <c:pt idx="53">
                  <c:v>7.4543540000000004</c:v>
                </c:pt>
                <c:pt idx="54">
                  <c:v>7.3192729999999999</c:v>
                </c:pt>
                <c:pt idx="55">
                  <c:v>7.4240079999999997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C77-4CED-ACCA-1C50A82455F2}"/>
            </c:ext>
          </c:extLst>
        </c:ser>
        <c:ser>
          <c:idx val="3"/>
          <c:order val="3"/>
          <c:tx>
            <c:strRef>
              <c:f>All!$E$1</c:f>
              <c:strCache>
                <c:ptCount val="1"/>
                <c:pt idx="0">
                  <c:v>New Days New Routes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All!$A$2:$A$57</c:f>
              <c:strCache>
                <c:ptCount val="56"/>
                <c:pt idx="0">
                  <c:v>Tue_1</c:v>
                </c:pt>
                <c:pt idx="1">
                  <c:v>Tue_2</c:v>
                </c:pt>
                <c:pt idx="2">
                  <c:v>Tue_3</c:v>
                </c:pt>
                <c:pt idx="3">
                  <c:v>Tue_4</c:v>
                </c:pt>
                <c:pt idx="4">
                  <c:v>Tue_5</c:v>
                </c:pt>
                <c:pt idx="5">
                  <c:v>Tue_6</c:v>
                </c:pt>
                <c:pt idx="6">
                  <c:v>Tue_7</c:v>
                </c:pt>
                <c:pt idx="7">
                  <c:v>Tue_8</c:v>
                </c:pt>
                <c:pt idx="8">
                  <c:v>Tue_9</c:v>
                </c:pt>
                <c:pt idx="9">
                  <c:v>Tue_10</c:v>
                </c:pt>
                <c:pt idx="10">
                  <c:v>Tue_11</c:v>
                </c:pt>
                <c:pt idx="11">
                  <c:v>Tue_12</c:v>
                </c:pt>
                <c:pt idx="12">
                  <c:v>Tue_14</c:v>
                </c:pt>
                <c:pt idx="13">
                  <c:v>Tue_15</c:v>
                </c:pt>
                <c:pt idx="14">
                  <c:v>Wed_1</c:v>
                </c:pt>
                <c:pt idx="15">
                  <c:v>Wed_2</c:v>
                </c:pt>
                <c:pt idx="16">
                  <c:v>Wed_3</c:v>
                </c:pt>
                <c:pt idx="17">
                  <c:v>Wed_4</c:v>
                </c:pt>
                <c:pt idx="18">
                  <c:v>Wed_5</c:v>
                </c:pt>
                <c:pt idx="19">
                  <c:v>Wed_6</c:v>
                </c:pt>
                <c:pt idx="20">
                  <c:v>Wed_7</c:v>
                </c:pt>
                <c:pt idx="21">
                  <c:v>Wed_8</c:v>
                </c:pt>
                <c:pt idx="22">
                  <c:v>Wed_9</c:v>
                </c:pt>
                <c:pt idx="23">
                  <c:v>Wed_10</c:v>
                </c:pt>
                <c:pt idx="24">
                  <c:v>Wed_11</c:v>
                </c:pt>
                <c:pt idx="25">
                  <c:v>Wed_12</c:v>
                </c:pt>
                <c:pt idx="26">
                  <c:v>Wed_14</c:v>
                </c:pt>
                <c:pt idx="27">
                  <c:v>Wed_15</c:v>
                </c:pt>
                <c:pt idx="28">
                  <c:v>Thu_1</c:v>
                </c:pt>
                <c:pt idx="29">
                  <c:v>Thu_2</c:v>
                </c:pt>
                <c:pt idx="30">
                  <c:v>Thu_3</c:v>
                </c:pt>
                <c:pt idx="31">
                  <c:v>Thu_4</c:v>
                </c:pt>
                <c:pt idx="32">
                  <c:v>Thu_5</c:v>
                </c:pt>
                <c:pt idx="33">
                  <c:v>Thu_6</c:v>
                </c:pt>
                <c:pt idx="34">
                  <c:v>Thu_7</c:v>
                </c:pt>
                <c:pt idx="35">
                  <c:v>Thu_8</c:v>
                </c:pt>
                <c:pt idx="36">
                  <c:v>Thu_9</c:v>
                </c:pt>
                <c:pt idx="37">
                  <c:v>Thu_10</c:v>
                </c:pt>
                <c:pt idx="38">
                  <c:v>Thu_11</c:v>
                </c:pt>
                <c:pt idx="39">
                  <c:v>Thu_12</c:v>
                </c:pt>
                <c:pt idx="40">
                  <c:v>Thu_14</c:v>
                </c:pt>
                <c:pt idx="41">
                  <c:v>Thu_15</c:v>
                </c:pt>
                <c:pt idx="42">
                  <c:v>Fri_1</c:v>
                </c:pt>
                <c:pt idx="43">
                  <c:v>Fri_2</c:v>
                </c:pt>
                <c:pt idx="44">
                  <c:v>Fri_3</c:v>
                </c:pt>
                <c:pt idx="45">
                  <c:v>Fri_4</c:v>
                </c:pt>
                <c:pt idx="46">
                  <c:v>Fri_5</c:v>
                </c:pt>
                <c:pt idx="47">
                  <c:v>Fri_6</c:v>
                </c:pt>
                <c:pt idx="48">
                  <c:v>Fri_7</c:v>
                </c:pt>
                <c:pt idx="49">
                  <c:v>Fri_8</c:v>
                </c:pt>
                <c:pt idx="50">
                  <c:v>Fri_9</c:v>
                </c:pt>
                <c:pt idx="51">
                  <c:v>Fri_10</c:v>
                </c:pt>
                <c:pt idx="52">
                  <c:v>Fri_11</c:v>
                </c:pt>
                <c:pt idx="53">
                  <c:v>Fri_12</c:v>
                </c:pt>
                <c:pt idx="54">
                  <c:v>Fri_14</c:v>
                </c:pt>
                <c:pt idx="55">
                  <c:v>Fri_15</c:v>
                </c:pt>
              </c:strCache>
            </c:strRef>
          </c:cat>
          <c:val>
            <c:numRef>
              <c:f>All!$E$2:$E$57</c:f>
              <c:numCache>
                <c:formatCode>0.00</c:formatCode>
                <c:ptCount val="56"/>
                <c:pt idx="0">
                  <c:v>7.4558939999999998</c:v>
                </c:pt>
                <c:pt idx="1">
                  <c:v>7.5753709999999996</c:v>
                </c:pt>
                <c:pt idx="2">
                  <c:v>7.5213159999999997</c:v>
                </c:pt>
                <c:pt idx="3">
                  <c:v>7.488753</c:v>
                </c:pt>
                <c:pt idx="4">
                  <c:v>7.4025949999999998</c:v>
                </c:pt>
                <c:pt idx="5">
                  <c:v>7.5430450000000002</c:v>
                </c:pt>
                <c:pt idx="6">
                  <c:v>7.467562</c:v>
                </c:pt>
                <c:pt idx="7">
                  <c:v>7.4588619999999999</c:v>
                </c:pt>
                <c:pt idx="8">
                  <c:v>7.6840679999999999</c:v>
                </c:pt>
                <c:pt idx="9">
                  <c:v>7.555015</c:v>
                </c:pt>
                <c:pt idx="10">
                  <c:v>7.3957699999999997</c:v>
                </c:pt>
                <c:pt idx="11">
                  <c:v>7.5310090000000001</c:v>
                </c:pt>
                <c:pt idx="12">
                  <c:v>7.1187360000000002</c:v>
                </c:pt>
                <c:pt idx="13">
                  <c:v>7.4053529999999999</c:v>
                </c:pt>
                <c:pt idx="14">
                  <c:v>7.5366210000000002</c:v>
                </c:pt>
                <c:pt idx="15">
                  <c:v>7.4910610000000002</c:v>
                </c:pt>
                <c:pt idx="16">
                  <c:v>7.4870660000000004</c:v>
                </c:pt>
                <c:pt idx="17">
                  <c:v>7.3398079999999997</c:v>
                </c:pt>
                <c:pt idx="18">
                  <c:v>7.3845159999999996</c:v>
                </c:pt>
                <c:pt idx="19">
                  <c:v>7.2947870000000004</c:v>
                </c:pt>
                <c:pt idx="20">
                  <c:v>7.2926019999999996</c:v>
                </c:pt>
                <c:pt idx="21">
                  <c:v>7.4258569999999997</c:v>
                </c:pt>
                <c:pt idx="22">
                  <c:v>7.4682019999999998</c:v>
                </c:pt>
                <c:pt idx="23">
                  <c:v>7.2192119999999997</c:v>
                </c:pt>
                <c:pt idx="24">
                  <c:v>7.5722379999999996</c:v>
                </c:pt>
                <c:pt idx="25">
                  <c:v>7.4806309999999998</c:v>
                </c:pt>
                <c:pt idx="26">
                  <c:v>7.4286909999999997</c:v>
                </c:pt>
                <c:pt idx="27">
                  <c:v>7.4762760000000004</c:v>
                </c:pt>
                <c:pt idx="28">
                  <c:v>7.383756</c:v>
                </c:pt>
                <c:pt idx="29">
                  <c:v>7.5316559999999999</c:v>
                </c:pt>
                <c:pt idx="30">
                  <c:v>7.5214790000000002</c:v>
                </c:pt>
                <c:pt idx="31">
                  <c:v>7.3588440000000004</c:v>
                </c:pt>
                <c:pt idx="32">
                  <c:v>7.2918000000000003</c:v>
                </c:pt>
                <c:pt idx="33">
                  <c:v>7.4694659999999997</c:v>
                </c:pt>
                <c:pt idx="34">
                  <c:v>7.503234</c:v>
                </c:pt>
                <c:pt idx="35">
                  <c:v>7.296538</c:v>
                </c:pt>
                <c:pt idx="36">
                  <c:v>7.2083139999999997</c:v>
                </c:pt>
                <c:pt idx="37">
                  <c:v>7.3642050000000001</c:v>
                </c:pt>
                <c:pt idx="38">
                  <c:v>7.3679690000000004</c:v>
                </c:pt>
                <c:pt idx="39">
                  <c:v>7.2546989999999996</c:v>
                </c:pt>
                <c:pt idx="40">
                  <c:v>7.1263990000000002</c:v>
                </c:pt>
                <c:pt idx="41">
                  <c:v>7.0799890000000003</c:v>
                </c:pt>
                <c:pt idx="42">
                  <c:v>7.3883190000000001</c:v>
                </c:pt>
                <c:pt idx="43">
                  <c:v>7.2780279999999999</c:v>
                </c:pt>
                <c:pt idx="44">
                  <c:v>7.3508469999999999</c:v>
                </c:pt>
                <c:pt idx="45">
                  <c:v>7.4110120000000004</c:v>
                </c:pt>
                <c:pt idx="46">
                  <c:v>7.357329</c:v>
                </c:pt>
                <c:pt idx="47">
                  <c:v>7.4322210000000002</c:v>
                </c:pt>
                <c:pt idx="48">
                  <c:v>7.3696200000000003</c:v>
                </c:pt>
                <c:pt idx="49">
                  <c:v>7.3088379999999997</c:v>
                </c:pt>
                <c:pt idx="50">
                  <c:v>7.4504979999999996</c:v>
                </c:pt>
                <c:pt idx="51">
                  <c:v>7.5922970000000003</c:v>
                </c:pt>
                <c:pt idx="52">
                  <c:v>7.4924369999999998</c:v>
                </c:pt>
                <c:pt idx="53">
                  <c:v>7.6026020000000001</c:v>
                </c:pt>
                <c:pt idx="54">
                  <c:v>7.4924489999999997</c:v>
                </c:pt>
                <c:pt idx="55">
                  <c:v>7.5865960000000001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C77-4CED-ACCA-1C50A82455F2}"/>
            </c:ext>
          </c:extLst>
        </c:ser>
        <c:ser>
          <c:idx val="4"/>
          <c:order val="4"/>
          <c:tx>
            <c:strRef>
              <c:f>All!$F$1</c:f>
              <c:strCache>
                <c:ptCount val="1"/>
                <c:pt idx="0">
                  <c:v>Current Days 12 Routes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All!$A$2:$A$57</c:f>
              <c:strCache>
                <c:ptCount val="56"/>
                <c:pt idx="0">
                  <c:v>Tue_1</c:v>
                </c:pt>
                <c:pt idx="1">
                  <c:v>Tue_2</c:v>
                </c:pt>
                <c:pt idx="2">
                  <c:v>Tue_3</c:v>
                </c:pt>
                <c:pt idx="3">
                  <c:v>Tue_4</c:v>
                </c:pt>
                <c:pt idx="4">
                  <c:v>Tue_5</c:v>
                </c:pt>
                <c:pt idx="5">
                  <c:v>Tue_6</c:v>
                </c:pt>
                <c:pt idx="6">
                  <c:v>Tue_7</c:v>
                </c:pt>
                <c:pt idx="7">
                  <c:v>Tue_8</c:v>
                </c:pt>
                <c:pt idx="8">
                  <c:v>Tue_9</c:v>
                </c:pt>
                <c:pt idx="9">
                  <c:v>Tue_10</c:v>
                </c:pt>
                <c:pt idx="10">
                  <c:v>Tue_11</c:v>
                </c:pt>
                <c:pt idx="11">
                  <c:v>Tue_12</c:v>
                </c:pt>
                <c:pt idx="12">
                  <c:v>Tue_14</c:v>
                </c:pt>
                <c:pt idx="13">
                  <c:v>Tue_15</c:v>
                </c:pt>
                <c:pt idx="14">
                  <c:v>Wed_1</c:v>
                </c:pt>
                <c:pt idx="15">
                  <c:v>Wed_2</c:v>
                </c:pt>
                <c:pt idx="16">
                  <c:v>Wed_3</c:v>
                </c:pt>
                <c:pt idx="17">
                  <c:v>Wed_4</c:v>
                </c:pt>
                <c:pt idx="18">
                  <c:v>Wed_5</c:v>
                </c:pt>
                <c:pt idx="19">
                  <c:v>Wed_6</c:v>
                </c:pt>
                <c:pt idx="20">
                  <c:v>Wed_7</c:v>
                </c:pt>
                <c:pt idx="21">
                  <c:v>Wed_8</c:v>
                </c:pt>
                <c:pt idx="22">
                  <c:v>Wed_9</c:v>
                </c:pt>
                <c:pt idx="23">
                  <c:v>Wed_10</c:v>
                </c:pt>
                <c:pt idx="24">
                  <c:v>Wed_11</c:v>
                </c:pt>
                <c:pt idx="25">
                  <c:v>Wed_12</c:v>
                </c:pt>
                <c:pt idx="26">
                  <c:v>Wed_14</c:v>
                </c:pt>
                <c:pt idx="27">
                  <c:v>Wed_15</c:v>
                </c:pt>
                <c:pt idx="28">
                  <c:v>Thu_1</c:v>
                </c:pt>
                <c:pt idx="29">
                  <c:v>Thu_2</c:v>
                </c:pt>
                <c:pt idx="30">
                  <c:v>Thu_3</c:v>
                </c:pt>
                <c:pt idx="31">
                  <c:v>Thu_4</c:v>
                </c:pt>
                <c:pt idx="32">
                  <c:v>Thu_5</c:v>
                </c:pt>
                <c:pt idx="33">
                  <c:v>Thu_6</c:v>
                </c:pt>
                <c:pt idx="34">
                  <c:v>Thu_7</c:v>
                </c:pt>
                <c:pt idx="35">
                  <c:v>Thu_8</c:v>
                </c:pt>
                <c:pt idx="36">
                  <c:v>Thu_9</c:v>
                </c:pt>
                <c:pt idx="37">
                  <c:v>Thu_10</c:v>
                </c:pt>
                <c:pt idx="38">
                  <c:v>Thu_11</c:v>
                </c:pt>
                <c:pt idx="39">
                  <c:v>Thu_12</c:v>
                </c:pt>
                <c:pt idx="40">
                  <c:v>Thu_14</c:v>
                </c:pt>
                <c:pt idx="41">
                  <c:v>Thu_15</c:v>
                </c:pt>
                <c:pt idx="42">
                  <c:v>Fri_1</c:v>
                </c:pt>
                <c:pt idx="43">
                  <c:v>Fri_2</c:v>
                </c:pt>
                <c:pt idx="44">
                  <c:v>Fri_3</c:v>
                </c:pt>
                <c:pt idx="45">
                  <c:v>Fri_4</c:v>
                </c:pt>
                <c:pt idx="46">
                  <c:v>Fri_5</c:v>
                </c:pt>
                <c:pt idx="47">
                  <c:v>Fri_6</c:v>
                </c:pt>
                <c:pt idx="48">
                  <c:v>Fri_7</c:v>
                </c:pt>
                <c:pt idx="49">
                  <c:v>Fri_8</c:v>
                </c:pt>
                <c:pt idx="50">
                  <c:v>Fri_9</c:v>
                </c:pt>
                <c:pt idx="51">
                  <c:v>Fri_10</c:v>
                </c:pt>
                <c:pt idx="52">
                  <c:v>Fri_11</c:v>
                </c:pt>
                <c:pt idx="53">
                  <c:v>Fri_12</c:v>
                </c:pt>
                <c:pt idx="54">
                  <c:v>Fri_14</c:v>
                </c:pt>
                <c:pt idx="55">
                  <c:v>Fri_15</c:v>
                </c:pt>
              </c:strCache>
            </c:strRef>
          </c:cat>
          <c:val>
            <c:numRef>
              <c:f>All!$F$2:$F$57</c:f>
              <c:numCache>
                <c:formatCode>0.00</c:formatCode>
                <c:ptCount val="56"/>
                <c:pt idx="0">
                  <c:v>8.4682530000000007</c:v>
                </c:pt>
                <c:pt idx="1">
                  <c:v>8.4978390000000008</c:v>
                </c:pt>
                <c:pt idx="2">
                  <c:v>8.5174649999999996</c:v>
                </c:pt>
                <c:pt idx="3">
                  <c:v>8.4837279999999993</c:v>
                </c:pt>
                <c:pt idx="4">
                  <c:v>8.3370510000000007</c:v>
                </c:pt>
                <c:pt idx="5">
                  <c:v>8.4010149999999992</c:v>
                </c:pt>
                <c:pt idx="6">
                  <c:v>8.5585789999999999</c:v>
                </c:pt>
                <c:pt idx="7">
                  <c:v>8.4429730000000003</c:v>
                </c:pt>
                <c:pt idx="8">
                  <c:v>8.3248429999999995</c:v>
                </c:pt>
                <c:pt idx="9">
                  <c:v>8.3706639999999997</c:v>
                </c:pt>
                <c:pt idx="10">
                  <c:v>8.3050789999999992</c:v>
                </c:pt>
                <c:pt idx="11">
                  <c:v>8.1084569999999996</c:v>
                </c:pt>
                <c:pt idx="14">
                  <c:v>8.5670500000000001</c:v>
                </c:pt>
                <c:pt idx="15">
                  <c:v>8.7287400000000002</c:v>
                </c:pt>
                <c:pt idx="16">
                  <c:v>8.6963509999999999</c:v>
                </c:pt>
                <c:pt idx="17">
                  <c:v>8.5649289999999993</c:v>
                </c:pt>
                <c:pt idx="18">
                  <c:v>8.5844090000000008</c:v>
                </c:pt>
                <c:pt idx="19">
                  <c:v>8.6857600000000001</c:v>
                </c:pt>
                <c:pt idx="20">
                  <c:v>8.4810409999999994</c:v>
                </c:pt>
                <c:pt idx="21">
                  <c:v>8.3834890000000009</c:v>
                </c:pt>
                <c:pt idx="22">
                  <c:v>8.4976029999999998</c:v>
                </c:pt>
                <c:pt idx="23">
                  <c:v>8.3657020000000006</c:v>
                </c:pt>
                <c:pt idx="24">
                  <c:v>8.5586409999999997</c:v>
                </c:pt>
                <c:pt idx="25">
                  <c:v>8.2836230000000004</c:v>
                </c:pt>
                <c:pt idx="28">
                  <c:v>8.0409299999999995</c:v>
                </c:pt>
                <c:pt idx="29">
                  <c:v>8.1222410000000007</c:v>
                </c:pt>
                <c:pt idx="30">
                  <c:v>8.1137069999999998</c:v>
                </c:pt>
                <c:pt idx="31">
                  <c:v>8.2117400000000007</c:v>
                </c:pt>
                <c:pt idx="32">
                  <c:v>8.1101039999999998</c:v>
                </c:pt>
                <c:pt idx="33">
                  <c:v>8.0637779999999992</c:v>
                </c:pt>
                <c:pt idx="34">
                  <c:v>8.1372319999999991</c:v>
                </c:pt>
                <c:pt idx="35">
                  <c:v>8.0121939999999991</c:v>
                </c:pt>
                <c:pt idx="36">
                  <c:v>8.2106870000000001</c:v>
                </c:pt>
                <c:pt idx="37">
                  <c:v>8.0607009999999999</c:v>
                </c:pt>
                <c:pt idx="38">
                  <c:v>8.1675570000000004</c:v>
                </c:pt>
                <c:pt idx="39">
                  <c:v>8.2183820000000001</c:v>
                </c:pt>
                <c:pt idx="42">
                  <c:v>8.1632289999999994</c:v>
                </c:pt>
                <c:pt idx="43">
                  <c:v>8.3759999999999994</c:v>
                </c:pt>
                <c:pt idx="44">
                  <c:v>8.3315560000000009</c:v>
                </c:pt>
                <c:pt idx="45">
                  <c:v>8.2677560000000003</c:v>
                </c:pt>
                <c:pt idx="46">
                  <c:v>8.5578330000000005</c:v>
                </c:pt>
                <c:pt idx="47">
                  <c:v>8.3081560000000003</c:v>
                </c:pt>
                <c:pt idx="48">
                  <c:v>8.3947509999999994</c:v>
                </c:pt>
                <c:pt idx="49">
                  <c:v>8.3777089999999994</c:v>
                </c:pt>
                <c:pt idx="50">
                  <c:v>8.4518760000000004</c:v>
                </c:pt>
                <c:pt idx="51">
                  <c:v>8.3710679999999993</c:v>
                </c:pt>
                <c:pt idx="52">
                  <c:v>8.3161129999999996</c:v>
                </c:pt>
                <c:pt idx="53">
                  <c:v>8.3126940000000005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C77-4CED-ACCA-1C50A8245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9584864"/>
        <c:axId val="729585256"/>
      </c:lineChart>
      <c:catAx>
        <c:axId val="72958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85256"/>
        <c:crosses val="autoZero"/>
        <c:auto val="1"/>
        <c:lblAlgn val="ctr"/>
        <c:lblOffset val="100"/>
        <c:noMultiLvlLbl val="0"/>
      </c:catAx>
      <c:valAx>
        <c:axId val="729585256"/>
        <c:scaling>
          <c:orientation val="minMax"/>
          <c:max val="11"/>
          <c:min val="5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84864"/>
        <c:crosses val="autoZero"/>
        <c:crossBetween val="between"/>
        <c:majorUnit val="1"/>
      </c:valAx>
      <c:spPr>
        <a:solidFill>
          <a:schemeClr val="bg1">
            <a:lumMod val="6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8" tIns="46588" rIns="93168" bIns="46588" anchor="t" anchorCtr="0" compatLnSpc="1"/>
          <a:lstStyle>
            <a:lvl1pPr marL="0" marR="0" lvl="0" indent="0" algn="l" defTabSz="9318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6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971925" y="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8" tIns="46588" rIns="93168" bIns="46588" anchor="t" anchorCtr="0" compatLnSpc="1"/>
          <a:lstStyle>
            <a:lvl1pPr marL="0" marR="0" lvl="0" indent="0" algn="r" defTabSz="9318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6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2532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933450" y="4416425"/>
            <a:ext cx="5143500" cy="4181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8" tIns="46588" rIns="93168" bIns="46588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883285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8" tIns="46588" rIns="93168" bIns="46588" anchor="b" anchorCtr="0" compatLnSpc="1"/>
          <a:lstStyle>
            <a:lvl1pPr marL="0" marR="0" lvl="0" indent="0" algn="l" defTabSz="9318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6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8" tIns="46588" rIns="93168" bIns="46588" anchor="b" anchorCtr="0" compatLnSpc="1"/>
          <a:lstStyle>
            <a:lvl1pPr marL="0" marR="0" lvl="0" indent="0" algn="r" defTabSz="9318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6"/>
                <a:cs typeface="+mn-cs"/>
              </a:defRPr>
            </a:lvl1pPr>
          </a:lstStyle>
          <a:p>
            <a:pPr>
              <a:defRPr/>
            </a:pPr>
            <a:fld id="{AF93B019-2675-4599-9F96-39D406B3FC2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8749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Times New Roman" pitchFamily="16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Times New Roman" pitchFamily="16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Times New Roman" pitchFamily="16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Times New Roman" pitchFamily="16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Times New Roman" pitchFamily="16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lIns="93168" tIns="46588" rIns="93168" bIns="46588" anchor="b"/>
          <a:lstStyle/>
          <a:p>
            <a:pPr algn="r" defTabSz="93188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5D019E-D639-4DBA-9B8B-B72227C6DD7C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defTabSz="931883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US" sz="1300">
              <a:solidFill>
                <a:srgbClr val="000000"/>
              </a:solidFill>
              <a:latin typeface="Times New Roman" pitchFamily="16"/>
              <a:cs typeface="+mn-cs"/>
            </a:endParaRPr>
          </a:p>
        </p:txBody>
      </p:sp>
      <p:sp>
        <p:nvSpPr>
          <p:cNvPr id="23555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49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3B019-2675-4599-9F96-39D406B3FC2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4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3B019-2675-4599-9F96-39D406B3FC2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1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3B019-2675-4599-9F96-39D406B3FC2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50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3B019-2675-4599-9F96-39D406B3FC2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5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3B019-2675-4599-9F96-39D406B3FC2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23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3B019-2675-4599-9F96-39D406B3FC2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3B019-2675-4599-9F96-39D406B3FC2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731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work was for a client. RS can tell you all almost this (you</a:t>
            </a:r>
            <a:r>
              <a:rPr lang="en-GB" baseline="0" dirty="0" smtClean="0"/>
              <a:t> will need to know your vehicle purchase cost) </a:t>
            </a:r>
            <a:r>
              <a:rPr lang="en-GB" dirty="0" smtClean="0"/>
              <a:t>and compare the difference. See next slide...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93A6A-AF55-46E4-9BC6-C038F2F717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9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Graphical representation of the previous. This outcome is client specific based on their routes, costs staffing etc but illustrates the modelling capability of the software.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93A6A-AF55-46E4-9BC6-C038F2F717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1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0"/>
          <p:cNvSpPr txBox="1"/>
          <p:nvPr/>
        </p:nvSpPr>
        <p:spPr>
          <a:xfrm>
            <a:off x="304800" y="6477000"/>
            <a:ext cx="1816100" cy="261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>
                <a:solidFill>
                  <a:srgbClr val="404040"/>
                </a:solidFill>
                <a:latin typeface="Arial"/>
                <a:cs typeface="+mn-cs"/>
              </a:rPr>
              <a:t>www.integrated-skills.com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981200"/>
            <a:ext cx="4343400" cy="914400"/>
          </a:xfrm>
          <a:prstGeom prst="rect">
            <a:avLst/>
          </a:prstGeom>
          <a:solidFill>
            <a:srgbClr val="0080C0"/>
          </a:solidFill>
          <a:ln>
            <a:noFill/>
            <a:prstDash val="soli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>
              <a:solidFill>
                <a:srgbClr val="000000"/>
              </a:solidFill>
              <a:latin typeface="Times New Roman" pitchFamily="16"/>
              <a:cs typeface="+mn-cs"/>
            </a:endParaRPr>
          </a:p>
        </p:txBody>
      </p:sp>
      <p:pic>
        <p:nvPicPr>
          <p:cNvPr id="9" name="Picture 14" descr="tn_iStock_000001612733Large.jpg"/>
          <p:cNvPicPr>
            <a:picLocks noChangeAspect="1"/>
          </p:cNvPicPr>
          <p:nvPr/>
        </p:nvPicPr>
        <p:blipFill>
          <a:blip r:embed="rId2" cstate="print"/>
          <a:srcRect t="17000" r="45000" b="500"/>
          <a:stretch>
            <a:fillRect/>
          </a:stretch>
        </p:blipFill>
        <p:spPr bwMode="auto">
          <a:xfrm>
            <a:off x="6400800" y="198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tn_iStock_000006002228Large.jpg"/>
          <p:cNvPicPr>
            <a:picLocks noChangeAspect="1"/>
          </p:cNvPicPr>
          <p:nvPr/>
        </p:nvPicPr>
        <p:blipFill>
          <a:blip r:embed="rId3" cstate="print"/>
          <a:srcRect l="23596" r="7303" b="7866"/>
          <a:stretch>
            <a:fillRect/>
          </a:stretch>
        </p:blipFill>
        <p:spPr bwMode="auto">
          <a:xfrm>
            <a:off x="4419600" y="198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tn_iStock_000011679980Large.jpg"/>
          <p:cNvPicPr>
            <a:picLocks noChangeAspect="1"/>
          </p:cNvPicPr>
          <p:nvPr/>
        </p:nvPicPr>
        <p:blipFill>
          <a:blip r:embed="rId4" cstate="print"/>
          <a:srcRect l="18069" r="21097"/>
          <a:stretch>
            <a:fillRect/>
          </a:stretch>
        </p:blipFill>
        <p:spPr bwMode="auto">
          <a:xfrm>
            <a:off x="5410200" y="198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tn_Red Van 1.jpg"/>
          <p:cNvPicPr>
            <a:picLocks noChangeAspect="1"/>
          </p:cNvPicPr>
          <p:nvPr/>
        </p:nvPicPr>
        <p:blipFill>
          <a:blip r:embed="rId5" cstate="print"/>
          <a:srcRect l="20833" t="24751" r="29167" b="990"/>
          <a:stretch>
            <a:fillRect/>
          </a:stretch>
        </p:blipFill>
        <p:spPr bwMode="auto">
          <a:xfrm>
            <a:off x="7391400" y="198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0"/>
          <p:cNvSpPr/>
          <p:nvPr/>
        </p:nvSpPr>
        <p:spPr>
          <a:xfrm>
            <a:off x="8382000" y="1981200"/>
            <a:ext cx="762000" cy="914400"/>
          </a:xfrm>
          <a:prstGeom prst="rect">
            <a:avLst/>
          </a:prstGeom>
          <a:solidFill>
            <a:srgbClr val="0080C0"/>
          </a:solidFill>
          <a:ln>
            <a:noFill/>
            <a:prstDash val="soli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>
              <a:solidFill>
                <a:srgbClr val="000000"/>
              </a:solidFill>
              <a:latin typeface="Times New Roman" pitchFamily="16"/>
              <a:cs typeface="+mn-cs"/>
            </a:endParaRPr>
          </a:p>
        </p:txBody>
      </p:sp>
      <p:pic>
        <p:nvPicPr>
          <p:cNvPr id="19" name="Picture 23" descr="tn_ISL logo final +TYPE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33400"/>
            <a:ext cx="3030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24"/>
          <p:cNvSpPr txBox="1">
            <a:spLocks noGrp="1"/>
          </p:cNvSpPr>
          <p:nvPr>
            <p:ph type="body" sz="quarter" idx="4294967295"/>
          </p:nvPr>
        </p:nvSpPr>
        <p:spPr>
          <a:xfrm>
            <a:off x="0" y="2971800"/>
            <a:ext cx="9144000" cy="761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342900" marR="0" lvl="0" indent="-34290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1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1" name="Text Placeholder 26"/>
          <p:cNvSpPr txBox="1">
            <a:spLocks noGrp="1"/>
          </p:cNvSpPr>
          <p:nvPr>
            <p:ph type="body" sz="quarter" idx="4294967295"/>
          </p:nvPr>
        </p:nvSpPr>
        <p:spPr>
          <a:xfrm>
            <a:off x="0" y="3733796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342900" marR="0" lvl="0" indent="-34290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Text Placeholder 26"/>
          <p:cNvSpPr txBox="1">
            <a:spLocks noGrp="1"/>
          </p:cNvSpPr>
          <p:nvPr>
            <p:ph type="body" sz="quarter" idx="4294967295"/>
          </p:nvPr>
        </p:nvSpPr>
        <p:spPr>
          <a:xfrm>
            <a:off x="0" y="4190996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342900" marR="0" lvl="0" indent="-34290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24"/>
          <p:cNvSpPr txBox="1">
            <a:spLocks noGrp="1"/>
          </p:cNvSpPr>
          <p:nvPr>
            <p:ph type="body" sz="quarter" idx="4294967295"/>
          </p:nvPr>
        </p:nvSpPr>
        <p:spPr>
          <a:xfrm>
            <a:off x="0" y="4648196"/>
            <a:ext cx="9144000" cy="761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342900" marR="0" lvl="0" indent="-34290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1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4" name="Text Placeholder 26"/>
          <p:cNvSpPr txBox="1">
            <a:spLocks noGrp="1"/>
          </p:cNvSpPr>
          <p:nvPr>
            <p:ph type="body" sz="quarter" idx="4294967295"/>
          </p:nvPr>
        </p:nvSpPr>
        <p:spPr>
          <a:xfrm>
            <a:off x="6705596" y="6324603"/>
            <a:ext cx="2438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342900" marR="0" lvl="0" indent="-342900" algn="ctr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</a:lstStyle>
          <a:p>
            <a:pPr lvl="0"/>
            <a:r>
              <a:rPr lang="en-US"/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6D961A-80E7-4063-A908-94874C0207E2}" type="datetimeFigureOut">
              <a:rPr lang="en-GB" smtClean="0"/>
              <a:pPr/>
              <a:t>17/01/2019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171FB-28FC-404E-A790-109D9D3CE9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87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6D961A-80E7-4063-A908-94874C0207E2}" type="datetimeFigureOut">
              <a:rPr lang="en-GB" smtClean="0"/>
              <a:pPr/>
              <a:t>17/01/2019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171FB-28FC-404E-A790-109D9D3CE9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6D961A-80E7-4063-A908-94874C0207E2}" type="datetimeFigureOut">
              <a:rPr lang="en-GB" smtClean="0"/>
              <a:pPr/>
              <a:t>17/01/2019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171FB-28FC-404E-A790-109D9D3CE9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5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6D961A-80E7-4063-A908-94874C0207E2}" type="datetimeFigureOut">
              <a:rPr lang="en-GB" smtClean="0"/>
              <a:pPr/>
              <a:t>17/01/2019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171FB-28FC-404E-A790-109D9D3CE9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35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6D961A-80E7-4063-A908-94874C0207E2}" type="datetimeFigureOut">
              <a:rPr lang="en-GB" smtClean="0"/>
              <a:pPr/>
              <a:t>17/01/2019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171FB-28FC-404E-A790-109D9D3CE9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3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6D961A-80E7-4063-A908-94874C0207E2}" type="datetimeFigureOut">
              <a:rPr lang="en-GB" smtClean="0"/>
              <a:pPr/>
              <a:t>17/01/2019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171FB-28FC-404E-A790-109D9D3CE9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1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6D961A-80E7-4063-A908-94874C0207E2}" type="datetimeFigureOut">
              <a:rPr lang="en-GB" smtClean="0"/>
              <a:pPr/>
              <a:t>17/01/2019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171FB-28FC-404E-A790-109D9D3CE9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6D961A-80E7-4063-A908-94874C0207E2}" type="datetimeFigureOut">
              <a:rPr lang="en-GB" smtClean="0"/>
              <a:pPr/>
              <a:t>17/01/2019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171FB-28FC-404E-A790-109D9D3CE9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6D961A-80E7-4063-A908-94874C0207E2}" type="datetimeFigureOut">
              <a:rPr lang="en-GB" smtClean="0"/>
              <a:pPr/>
              <a:t>17/01/2019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171FB-28FC-404E-A790-109D9D3CE9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6D961A-80E7-4063-A908-94874C0207E2}" type="datetimeFigureOut">
              <a:rPr lang="en-GB" smtClean="0"/>
              <a:pPr/>
              <a:t>17/01/2019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171FB-28FC-404E-A790-109D9D3CE9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4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495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2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2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2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2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2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6D961A-80E7-4063-A908-94874C0207E2}" type="datetimeFigureOut">
              <a:rPr lang="en-GB" smtClean="0"/>
              <a:pPr/>
              <a:t>17/01/2019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171FB-28FC-404E-A790-109D9D3CE9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038603" cy="4495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2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2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2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2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Blip>
                <a:blip r:embed="rId2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4648196" y="1600200"/>
            <a:ext cx="4038603" cy="4495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2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2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2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2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Blip>
                <a:blip r:embed="rId2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1" i="0" u="none" strike="noStrike" kern="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  <a:cs typeface="Calibri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sz="quarter" idx="4294967295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2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2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2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2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Blip>
                <a:blip r:embed="rId2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/>
          <p:cNvSpPr txBox="1">
            <a:spLocks noGrp="1"/>
          </p:cNvSpPr>
          <p:nvPr>
            <p:ph type="body" sz="quarter" idx="4294967295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1" i="0" u="none" strike="noStrike" kern="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  <a:cs typeface="Calibri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/>
          <p:cNvSpPr txBox="1">
            <a:spLocks noGrp="1"/>
          </p:cNvSpPr>
          <p:nvPr>
            <p:ph sz="quarter" idx="4294967295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2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2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2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2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Blip>
                <a:blip r:embed="rId2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6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/>
          <p:nvPr/>
        </p:nvSpPr>
        <p:spPr>
          <a:xfrm>
            <a:off x="228600" y="3048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00" kern="0">
                <a:solidFill>
                  <a:srgbClr val="FFFFFF"/>
                </a:solidFill>
                <a:latin typeface="Arial"/>
                <a:cs typeface="+mn-cs"/>
              </a:rPr>
              <a:t>Click to edit Master title style</a:t>
            </a: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57200" y="1412629"/>
            <a:ext cx="3008311" cy="1162046"/>
          </a:xfrm>
        </p:spPr>
        <p:txBody>
          <a:bodyPr anchor="b"/>
          <a:lstStyle>
            <a:lvl1pPr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1406767"/>
            <a:ext cx="5111752" cy="47193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2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2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2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2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Blip>
                <a:blip r:embed="rId2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457200" y="2590796"/>
            <a:ext cx="3008311" cy="3535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/>
          <p:nvPr/>
        </p:nvSpPr>
        <p:spPr>
          <a:xfrm>
            <a:off x="228600" y="3048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00" kern="0">
                <a:solidFill>
                  <a:srgbClr val="FFFFFF"/>
                </a:solidFill>
                <a:latin typeface="Arial"/>
                <a:cs typeface="+mn-cs"/>
              </a:rPr>
              <a:t>Click to edit Master title style</a:t>
            </a: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1219196"/>
            <a:ext cx="5486400" cy="35083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495803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2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2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2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2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Blip>
                <a:blip r:embed="rId2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3" cy="4495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2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2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2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2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Blip>
                <a:blip r:embed="rId2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 txBox="1">
            <a:spLocks noGrp="1"/>
          </p:cNvSpPr>
          <p:nvPr>
            <p:ph type="chart" sz="half" idx="2"/>
          </p:nvPr>
        </p:nvSpPr>
        <p:spPr>
          <a:xfrm>
            <a:off x="4648196" y="1600200"/>
            <a:ext cx="4038603" cy="4495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80C0"/>
              </a:buClr>
              <a:buSzPct val="110000"/>
              <a:buFont typeface="Wingdings" pitchFamily="16"/>
              <a:buChar char="§"/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/>
          <p:nvPr/>
        </p:nvSpPr>
        <p:spPr>
          <a:xfrm>
            <a:off x="381000" y="6477000"/>
            <a:ext cx="1887538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>
                <a:solidFill>
                  <a:srgbClr val="404040"/>
                </a:solidFill>
                <a:latin typeface="Arial"/>
                <a:cs typeface="+mn-cs"/>
              </a:rPr>
              <a:t>www.integrated-skills.co.uk</a:t>
            </a:r>
            <a:endParaRPr lang="en-US" sz="1200">
              <a:solidFill>
                <a:srgbClr val="404040"/>
              </a:solidFill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80C0"/>
          </a:solidFill>
          <a:ln>
            <a:noFill/>
            <a:prstDash val="soli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6"/>
              <a:cs typeface="+mn-cs"/>
            </a:endParaRPr>
          </a:p>
        </p:txBody>
      </p:sp>
      <p:sp>
        <p:nvSpPr>
          <p:cNvPr id="4" name="Line 4"/>
          <p:cNvSpPr/>
          <p:nvPr/>
        </p:nvSpPr>
        <p:spPr>
          <a:xfrm>
            <a:off x="0" y="1114425"/>
            <a:ext cx="91440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8426">
            <a:solidFill>
              <a:srgbClr val="F89C31"/>
            </a:solidFill>
            <a:prstDash val="solid"/>
            <a:rou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6"/>
              <a:cs typeface="+mn-cs"/>
            </a:endParaRPr>
          </a:p>
        </p:txBody>
      </p:sp>
      <p:sp>
        <p:nvSpPr>
          <p:cNvPr id="5" name="Rectangle 6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0" name="Picture 9" descr="Transparent logo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400800"/>
            <a:ext cx="423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/>
          <p:nvPr/>
        </p:nvSpPr>
        <p:spPr>
          <a:xfrm>
            <a:off x="304800" y="1600200"/>
            <a:ext cx="8534400" cy="472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SzPts val="1980"/>
              <a:buFontTx/>
              <a:buBlip>
                <a:blip r:embed="rId1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Calibri" pitchFamily="34"/>
              <a:cs typeface="Calibri" pitchFamily="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64" r:id="rId5"/>
    <p:sldLayoutId id="2147483668" r:id="rId6"/>
    <p:sldLayoutId id="2147483669" r:id="rId7"/>
    <p:sldLayoutId id="2147483665" r:id="rId8"/>
    <p:sldLayoutId id="2147483666" r:id="rId9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>
        <a:spcBef>
          <a:spcPct val="0"/>
        </a:spcBef>
        <a:spcAft>
          <a:spcPct val="0"/>
        </a:spcAft>
        <a:defRPr lang="en-US" sz="38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Calibri" pitchFamily="34"/>
          <a:cs typeface="Calibri" pitchFamily="34"/>
        </a:defRPr>
      </a:lvl1pPr>
      <a:lvl2pPr algn="l" rtl="0" eaLnBrk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Calibri" pitchFamily="34" charset="0"/>
          <a:cs typeface="Calibri" pitchFamily="34" charset="0"/>
        </a:defRPr>
      </a:lvl2pPr>
      <a:lvl3pPr algn="l" rtl="0" eaLnBrk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Calibri" pitchFamily="34" charset="0"/>
          <a:cs typeface="Calibri" pitchFamily="34" charset="0"/>
        </a:defRPr>
      </a:lvl3pPr>
      <a:lvl4pPr algn="l" rtl="0" eaLnBrk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Calibri" pitchFamily="34" charset="0"/>
          <a:cs typeface="Calibri" pitchFamily="34" charset="0"/>
        </a:defRPr>
      </a:lvl4pPr>
      <a:lvl5pPr algn="l" rtl="0" eaLnBrk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Calibri" pitchFamily="34" charset="0"/>
          <a:cs typeface="Calibri" pitchFamily="34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Calibri" pitchFamily="34" charset="0"/>
          <a:cs typeface="Calibri" pitchFamily="34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Calibri" pitchFamily="34" charset="0"/>
          <a:cs typeface="Calibri" pitchFamily="34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Calibri" pitchFamily="34" charset="0"/>
          <a:cs typeface="Calibri" pitchFamily="34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Calibri" pitchFamily="34" charset="0"/>
          <a:cs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01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presentable.es/consejos-practicos/20-1-recursos-que-puedes-utilizar-en-tus-presentaciones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ble.es/consejos-practicos/20-1-recursos-que-puedes-utilizar-en-tus-presentacione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 txBox="1">
            <a:spLocks noGrp="1"/>
          </p:cNvSpPr>
          <p:nvPr>
            <p:ph type="body" sz="quarter" idx="4294967295"/>
          </p:nvPr>
        </p:nvSpPr>
        <p:spPr bwMode="auto">
          <a:xfrm>
            <a:off x="0" y="3109664"/>
            <a:ext cx="9144000" cy="11674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Ctr="1"/>
          <a:lstStyle/>
          <a:p>
            <a:pPr algn="ctr" eaLnBrk="1" hangingPunct="1">
              <a:spcBef>
                <a:spcPts val="1100"/>
              </a:spcBef>
              <a:buFontTx/>
              <a:buNone/>
            </a:pPr>
            <a:r>
              <a:rPr lang="en-GB" sz="4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 eaLnBrk="1" hangingPunct="1">
              <a:spcBef>
                <a:spcPts val="1100"/>
              </a:spcBef>
              <a:buFontTx/>
              <a:buNone/>
            </a:pPr>
            <a:endParaRPr lang="en-GB" sz="2800" dirty="0"/>
          </a:p>
          <a:p>
            <a:pPr algn="ctr" eaLnBrk="1" hangingPunct="1">
              <a:spcBef>
                <a:spcPts val="1100"/>
              </a:spcBef>
              <a:buFontTx/>
              <a:buNone/>
            </a:pPr>
            <a:endParaRPr lang="en-GB" b="1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Placeholder 7"/>
          <p:cNvSpPr txBox="1">
            <a:spLocks noGrp="1"/>
          </p:cNvSpPr>
          <p:nvPr>
            <p:ph type="body" sz="quarter" idx="4294967295"/>
          </p:nvPr>
        </p:nvSpPr>
        <p:spPr bwMode="auto">
          <a:xfrm>
            <a:off x="611560" y="3212976"/>
            <a:ext cx="7563533" cy="23187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Ctr="1"/>
          <a:lstStyle/>
          <a:p>
            <a:pPr marL="0" indent="0">
              <a:buNone/>
            </a:pPr>
            <a:r>
              <a:rPr lang="en-GB" dirty="0" smtClean="0"/>
              <a:t>Tools </a:t>
            </a:r>
            <a:r>
              <a:rPr lang="en-GB" dirty="0"/>
              <a:t>to Address Challenges in Local Authority Waste Management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Stuart Henshaw, </a:t>
            </a:r>
            <a:endParaRPr lang="en-GB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Business </a:t>
            </a: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Development Director</a:t>
            </a:r>
          </a:p>
          <a:p>
            <a:pPr marL="0" indent="0">
              <a:buNone/>
            </a:pPr>
            <a:endParaRPr lang="en-GB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5" name="Text Placeholder 9"/>
          <p:cNvSpPr txBox="1">
            <a:spLocks noGrp="1"/>
          </p:cNvSpPr>
          <p:nvPr>
            <p:ph type="body" sz="quarter" idx="4294967295"/>
          </p:nvPr>
        </p:nvSpPr>
        <p:spPr bwMode="auto">
          <a:xfrm>
            <a:off x="6705600" y="6324600"/>
            <a:ext cx="2438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Ctr="1"/>
          <a:lstStyle/>
          <a:p>
            <a:pPr algn="ctr" eaLnBrk="1" hangingPunct="1">
              <a:spcBef>
                <a:spcPts val="400"/>
              </a:spcBef>
              <a:buFontTx/>
              <a:buNone/>
            </a:pPr>
            <a:endParaRPr lang="en-GB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6" name="Picture 1" descr="image00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066800"/>
            <a:ext cx="152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1" descr="S:\Staff Folders\Nick Info\Data backup\RouteSmart\Graphics\RouteSmart Logo 20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3400"/>
            <a:ext cx="1295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4147650"/>
            <a:ext cx="3170019" cy="26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1371600"/>
            <a:ext cx="84994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38336"/>
            <a:ext cx="8839200" cy="9144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Rapid </a:t>
            </a:r>
            <a:r>
              <a:rPr lang="en-GB" sz="3200" dirty="0" smtClean="0"/>
              <a:t>Modelling Options Example -  </a:t>
            </a:r>
            <a:r>
              <a:rPr lang="en-GB" sz="3200" dirty="0" smtClean="0"/>
              <a:t>Shift Patterns</a:t>
            </a:r>
          </a:p>
        </p:txBody>
      </p:sp>
    </p:spTree>
    <p:extLst>
      <p:ext uri="{BB962C8B-B14F-4D97-AF65-F5344CB8AC3E}">
        <p14:creationId xmlns:p14="http://schemas.microsoft.com/office/powerpoint/2010/main" val="27434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6ADCE8E-8C13-4F34-82E0-C637E5BBB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93899"/>
              </p:ext>
            </p:extLst>
          </p:nvPr>
        </p:nvGraphicFramePr>
        <p:xfrm>
          <a:off x="323528" y="1916832"/>
          <a:ext cx="8515349" cy="3613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4616">
                  <a:extLst>
                    <a:ext uri="{9D8B030D-6E8A-4147-A177-3AD203B41FA5}">
                      <a16:colId xmlns:a16="http://schemas.microsoft.com/office/drawing/2014/main" xmlns="" val="3212575635"/>
                    </a:ext>
                  </a:extLst>
                </a:gridCol>
                <a:gridCol w="528699">
                  <a:extLst>
                    <a:ext uri="{9D8B030D-6E8A-4147-A177-3AD203B41FA5}">
                      <a16:colId xmlns:a16="http://schemas.microsoft.com/office/drawing/2014/main" xmlns="" val="3084493233"/>
                    </a:ext>
                  </a:extLst>
                </a:gridCol>
                <a:gridCol w="793047">
                  <a:extLst>
                    <a:ext uri="{9D8B030D-6E8A-4147-A177-3AD203B41FA5}">
                      <a16:colId xmlns:a16="http://schemas.microsoft.com/office/drawing/2014/main" xmlns="" val="1513873328"/>
                    </a:ext>
                  </a:extLst>
                </a:gridCol>
                <a:gridCol w="647656">
                  <a:extLst>
                    <a:ext uri="{9D8B030D-6E8A-4147-A177-3AD203B41FA5}">
                      <a16:colId xmlns:a16="http://schemas.microsoft.com/office/drawing/2014/main" xmlns="" val="3948872139"/>
                    </a:ext>
                  </a:extLst>
                </a:gridCol>
                <a:gridCol w="647656">
                  <a:extLst>
                    <a:ext uri="{9D8B030D-6E8A-4147-A177-3AD203B41FA5}">
                      <a16:colId xmlns:a16="http://schemas.microsoft.com/office/drawing/2014/main" xmlns="" val="943824412"/>
                    </a:ext>
                  </a:extLst>
                </a:gridCol>
                <a:gridCol w="647656">
                  <a:extLst>
                    <a:ext uri="{9D8B030D-6E8A-4147-A177-3AD203B41FA5}">
                      <a16:colId xmlns:a16="http://schemas.microsoft.com/office/drawing/2014/main" xmlns="" val="1395789938"/>
                    </a:ext>
                  </a:extLst>
                </a:gridCol>
                <a:gridCol w="647656">
                  <a:extLst>
                    <a:ext uri="{9D8B030D-6E8A-4147-A177-3AD203B41FA5}">
                      <a16:colId xmlns:a16="http://schemas.microsoft.com/office/drawing/2014/main" xmlns="" val="4034582478"/>
                    </a:ext>
                  </a:extLst>
                </a:gridCol>
                <a:gridCol w="647656">
                  <a:extLst>
                    <a:ext uri="{9D8B030D-6E8A-4147-A177-3AD203B41FA5}">
                      <a16:colId xmlns:a16="http://schemas.microsoft.com/office/drawing/2014/main" xmlns="" val="3031238690"/>
                    </a:ext>
                  </a:extLst>
                </a:gridCol>
                <a:gridCol w="647656">
                  <a:extLst>
                    <a:ext uri="{9D8B030D-6E8A-4147-A177-3AD203B41FA5}">
                      <a16:colId xmlns:a16="http://schemas.microsoft.com/office/drawing/2014/main" xmlns="" val="2394824103"/>
                    </a:ext>
                  </a:extLst>
                </a:gridCol>
                <a:gridCol w="634437">
                  <a:extLst>
                    <a:ext uri="{9D8B030D-6E8A-4147-A177-3AD203B41FA5}">
                      <a16:colId xmlns:a16="http://schemas.microsoft.com/office/drawing/2014/main" xmlns="" val="2309144392"/>
                    </a:ext>
                  </a:extLst>
                </a:gridCol>
                <a:gridCol w="634437">
                  <a:extLst>
                    <a:ext uri="{9D8B030D-6E8A-4147-A177-3AD203B41FA5}">
                      <a16:colId xmlns:a16="http://schemas.microsoft.com/office/drawing/2014/main" xmlns="" val="1852870144"/>
                    </a:ext>
                  </a:extLst>
                </a:gridCol>
                <a:gridCol w="664177">
                  <a:extLst>
                    <a:ext uri="{9D8B030D-6E8A-4147-A177-3AD203B41FA5}">
                      <a16:colId xmlns:a16="http://schemas.microsoft.com/office/drawing/2014/main" xmlns="" val="3026381346"/>
                    </a:ext>
                  </a:extLst>
                </a:gridCol>
              </a:tblGrid>
              <a:tr h="254470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n-GB" sz="1300" u="sng" strike="noStrike" dirty="0">
                          <a:solidFill>
                            <a:schemeClr val="bg1"/>
                          </a:solidFill>
                          <a:effectLst/>
                        </a:rPr>
                        <a:t>Recycling Modelling</a:t>
                      </a:r>
                      <a:endParaRPr lang="en-GB" sz="1300" b="1" i="1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1403040"/>
                  </a:ext>
                </a:extLst>
              </a:tr>
              <a:tr h="227405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Integrated Skills</a:t>
                      </a:r>
                      <a:endParaRPr lang="en-GB" sz="12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6311729"/>
                  </a:ext>
                </a:extLst>
              </a:tr>
              <a:tr h="217495">
                <a:tc gridSpan="12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9398281"/>
                  </a:ext>
                </a:extLst>
              </a:tr>
              <a:tr h="7394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Scenario</a:t>
                      </a:r>
                      <a:endParaRPr lang="en-GB" sz="1000" b="1" i="1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Total No. Routes</a:t>
                      </a:r>
                      <a:endParaRPr lang="en-GB" sz="1000" b="1" i="1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Travel Time (hh:mm)</a:t>
                      </a:r>
                      <a:endParaRPr lang="en-GB" sz="1000" b="1" i="1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Service Time (hh:mm)</a:t>
                      </a:r>
                      <a:endParaRPr lang="en-GB" sz="1000" b="1" i="1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Facility Time (hh:mm)</a:t>
                      </a:r>
                      <a:endParaRPr lang="en-GB" sz="1000" b="1" i="1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Break Time (hh:mm)</a:t>
                      </a:r>
                      <a:endParaRPr lang="en-GB" sz="1000" b="1" i="1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Total Time (hh:mm)</a:t>
                      </a:r>
                      <a:endParaRPr lang="en-GB" sz="1000" b="1" i="1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Average Route Total Time (hh:mm)</a:t>
                      </a:r>
                      <a:endParaRPr lang="en-GB" sz="1000" b="1" i="1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Total No. Tips</a:t>
                      </a:r>
                      <a:endParaRPr lang="en-GB" sz="1000" b="1" i="1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Total Distance (miles)</a:t>
                      </a:r>
                      <a:endParaRPr lang="en-GB" sz="1000" b="1" i="1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Location Count</a:t>
                      </a:r>
                      <a:endParaRPr lang="en-GB" sz="1000" b="1" i="1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Annual Mileage</a:t>
                      </a:r>
                      <a:endParaRPr lang="en-GB" sz="10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extLst>
                  <a:ext uri="{0D108BD9-81ED-4DB2-BD59-A6C34878D82A}">
                    <a16:rowId xmlns:a16="http://schemas.microsoft.com/office/drawing/2014/main" xmlns="" val="1407265429"/>
                  </a:ext>
                </a:extLst>
              </a:tr>
              <a:tr h="4349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Current (Mirrored)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56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37:23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312:48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28:45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37:20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416:36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7:26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1,755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88,330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45,630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extLst>
                  <a:ext uri="{0D108BD9-81ED-4DB2-BD59-A6C34878D82A}">
                    <a16:rowId xmlns:a16="http://schemas.microsoft.com/office/drawing/2014/main" xmlns="" val="2119841280"/>
                  </a:ext>
                </a:extLst>
              </a:tr>
              <a:tr h="4349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Current Balanced (Mirrored)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56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36:34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312:48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28:00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37:20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415:00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7:25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1,735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88,330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45,110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extLst>
                  <a:ext uri="{0D108BD9-81ED-4DB2-BD59-A6C34878D82A}">
                    <a16:rowId xmlns:a16="http://schemas.microsoft.com/office/drawing/2014/main" xmlns="" val="4076152655"/>
                  </a:ext>
                </a:extLst>
              </a:tr>
              <a:tr h="4349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Current Days New Routes (Mirrored)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56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36:47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312:48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28:00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37:20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415:14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7:25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1,728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88,330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44,928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extLst>
                  <a:ext uri="{0D108BD9-81ED-4DB2-BD59-A6C34878D82A}">
                    <a16:rowId xmlns:a16="http://schemas.microsoft.com/office/drawing/2014/main" xmlns="" val="192369323"/>
                  </a:ext>
                </a:extLst>
              </a:tr>
              <a:tr h="4349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New Days New Routes (Mirrored)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56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36:57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312:48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28:00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37:20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415:22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7:25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1,732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88,330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45,032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extLst>
                  <a:ext uri="{0D108BD9-81ED-4DB2-BD59-A6C34878D82A}">
                    <a16:rowId xmlns:a16="http://schemas.microsoft.com/office/drawing/2014/main" xmlns="" val="1335208435"/>
                  </a:ext>
                </a:extLst>
              </a:tr>
              <a:tr h="4349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Current Days - 12 New Routes (Un-mirrored)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31:35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312:48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24:15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32:00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400:55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8:21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97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1,595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88,330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41,470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extLst>
                  <a:ext uri="{0D108BD9-81ED-4DB2-BD59-A6C34878D82A}">
                    <a16:rowId xmlns:a16="http://schemas.microsoft.com/office/drawing/2014/main" xmlns="" val="132469162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4A455435-88F9-4C3C-8968-C8CD6F19A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58" y="116632"/>
            <a:ext cx="8735888" cy="914400"/>
          </a:xfrm>
        </p:spPr>
        <p:txBody>
          <a:bodyPr/>
          <a:lstStyle/>
          <a:p>
            <a:r>
              <a:rPr lang="en-GB" dirty="0" smtClean="0"/>
              <a:t>Recycling routes - Comparison </a:t>
            </a:r>
            <a:r>
              <a:rPr lang="en-GB" dirty="0"/>
              <a:t>of Models</a:t>
            </a:r>
          </a:p>
        </p:txBody>
      </p:sp>
    </p:spTree>
    <p:extLst>
      <p:ext uri="{BB962C8B-B14F-4D97-AF65-F5344CB8AC3E}">
        <p14:creationId xmlns:p14="http://schemas.microsoft.com/office/powerpoint/2010/main" val="361927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FEA6BD65-A6B3-485A-897D-598295AB9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333863"/>
              </p:ext>
            </p:extLst>
          </p:nvPr>
        </p:nvGraphicFramePr>
        <p:xfrm>
          <a:off x="314325" y="1383754"/>
          <a:ext cx="8515350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4487735C-A875-4532-ABAD-CD55EAF5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52" y="0"/>
            <a:ext cx="8807896" cy="914400"/>
          </a:xfrm>
        </p:spPr>
        <p:txBody>
          <a:bodyPr/>
          <a:lstStyle/>
          <a:p>
            <a:r>
              <a:rPr lang="en-GB" dirty="0"/>
              <a:t>Comparison of </a:t>
            </a:r>
            <a:r>
              <a:rPr lang="en-GB" dirty="0" smtClean="0"/>
              <a:t>Service Models - Current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9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FEA6BD65-A6B3-485A-897D-598295AB9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933225"/>
              </p:ext>
            </p:extLst>
          </p:nvPr>
        </p:nvGraphicFramePr>
        <p:xfrm>
          <a:off x="314325" y="1383754"/>
          <a:ext cx="8515350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43E05E7E-96C2-4828-8F13-BD2F54B1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828"/>
            <a:ext cx="8915400" cy="914400"/>
          </a:xfrm>
        </p:spPr>
        <p:txBody>
          <a:bodyPr/>
          <a:lstStyle/>
          <a:p>
            <a:r>
              <a:rPr lang="en-GB" sz="3600" dirty="0"/>
              <a:t>Comparison of </a:t>
            </a:r>
            <a:r>
              <a:rPr lang="en-GB" sz="3600" dirty="0" smtClean="0"/>
              <a:t>Service Models – </a:t>
            </a:r>
            <a:r>
              <a:rPr lang="en-GB" sz="2800" dirty="0" smtClean="0"/>
              <a:t>Current Balanced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505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FEA6BD65-A6B3-485A-897D-598295AB9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946215"/>
              </p:ext>
            </p:extLst>
          </p:nvPr>
        </p:nvGraphicFramePr>
        <p:xfrm>
          <a:off x="314325" y="1383754"/>
          <a:ext cx="8515350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3615EEFF-350D-4041-AA99-722DB410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11" y="23563"/>
            <a:ext cx="8807896" cy="914400"/>
          </a:xfrm>
        </p:spPr>
        <p:txBody>
          <a:bodyPr/>
          <a:lstStyle/>
          <a:p>
            <a:r>
              <a:rPr lang="en-GB" dirty="0" smtClean="0"/>
              <a:t>Collection Days stay the same </a:t>
            </a:r>
            <a:r>
              <a:rPr lang="en-GB" sz="2800" dirty="0" smtClean="0"/>
              <a:t>– but new routes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880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FEA6BD65-A6B3-485A-897D-598295AB9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901342"/>
              </p:ext>
            </p:extLst>
          </p:nvPr>
        </p:nvGraphicFramePr>
        <p:xfrm>
          <a:off x="314325" y="1383754"/>
          <a:ext cx="8515350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B1EA57-7E4A-49E2-AFC9-D7A7FB0B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3" y="8336"/>
            <a:ext cx="7924800" cy="914400"/>
          </a:xfrm>
        </p:spPr>
        <p:txBody>
          <a:bodyPr/>
          <a:lstStyle/>
          <a:p>
            <a:r>
              <a:rPr lang="en-GB" dirty="0" smtClean="0"/>
              <a:t>Clean Sheet (new days) new routes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44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52" y="188640"/>
            <a:ext cx="8807896" cy="914400"/>
          </a:xfrm>
        </p:spPr>
        <p:txBody>
          <a:bodyPr/>
          <a:lstStyle/>
          <a:p>
            <a:r>
              <a:rPr lang="en-GB" dirty="0" smtClean="0"/>
              <a:t>Model shift patterns </a:t>
            </a:r>
            <a:r>
              <a:rPr lang="en-GB" sz="3200" dirty="0" smtClean="0"/>
              <a:t>– less vehicles</a:t>
            </a:r>
            <a:endParaRPr lang="en-GB" sz="32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FEA6BD65-A6B3-485A-897D-598295AB9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457040"/>
              </p:ext>
            </p:extLst>
          </p:nvPr>
        </p:nvGraphicFramePr>
        <p:xfrm>
          <a:off x="314325" y="1383754"/>
          <a:ext cx="8515350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8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7036"/>
            <a:ext cx="7924800" cy="914400"/>
          </a:xfrm>
        </p:spPr>
        <p:txBody>
          <a:bodyPr/>
          <a:lstStyle/>
          <a:p>
            <a:r>
              <a:rPr lang="en-GB" dirty="0"/>
              <a:t>Why is Quality Service Important?</a:t>
            </a:r>
            <a:br>
              <a:rPr lang="en-GB" dirty="0"/>
            </a:br>
            <a:endParaRPr lang="en-GB" dirty="0"/>
          </a:p>
        </p:txBody>
      </p:sp>
      <p:pic>
        <p:nvPicPr>
          <p:cNvPr id="7172" name="Picture 4" descr="https://static.adweek.com/adweek.com-prod/wp-content/uploads/2018/04/amazon-car-content-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232" y="1124744"/>
            <a:ext cx="10401232" cy="584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3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There has been a revolution</a:t>
            </a:r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Parcel </a:t>
            </a:r>
            <a:r>
              <a:rPr lang="en-GB" sz="3600" dirty="0" smtClean="0">
                <a:solidFill>
                  <a:schemeClr val="bg1"/>
                </a:solidFill>
              </a:rPr>
              <a:t>and delivery industry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chemeClr val="bg1"/>
                </a:solidFill>
              </a:rPr>
              <a:t>	and its technology is re-shaping public 	expectations of quality service </a:t>
            </a:r>
            <a:endParaRPr lang="en-GB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 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0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458200" cy="914400"/>
          </a:xfrm>
        </p:spPr>
        <p:txBody>
          <a:bodyPr/>
          <a:lstStyle/>
          <a:p>
            <a:r>
              <a:rPr lang="en-GB" sz="3200" dirty="0"/>
              <a:t>What is Quality Service</a:t>
            </a:r>
            <a:r>
              <a:rPr lang="en-GB" sz="3200" dirty="0" smtClean="0"/>
              <a:t>? View from 25 authorities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49580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Raising and maintaining service quality &amp; communications</a:t>
            </a:r>
          </a:p>
          <a:p>
            <a:pPr lvl="1"/>
            <a:r>
              <a:rPr lang="en-GB" sz="2000" dirty="0"/>
              <a:t>Contact is easy</a:t>
            </a:r>
          </a:p>
          <a:p>
            <a:pPr lvl="1"/>
            <a:r>
              <a:rPr lang="en-GB" sz="2000" dirty="0"/>
              <a:t>Providing services people need/like</a:t>
            </a:r>
          </a:p>
          <a:p>
            <a:pPr lvl="1"/>
            <a:r>
              <a:rPr lang="en-GB" sz="2000" dirty="0"/>
              <a:t>Provided regularly and reliably ‘as expected’ </a:t>
            </a:r>
          </a:p>
          <a:p>
            <a:pPr lvl="1"/>
            <a:r>
              <a:rPr lang="en-GB" sz="2000" dirty="0"/>
              <a:t>Public know what and when to expect the service</a:t>
            </a:r>
          </a:p>
          <a:p>
            <a:pPr lvl="1"/>
            <a:r>
              <a:rPr lang="en-GB" sz="2000" dirty="0"/>
              <a:t>Authority is responsive</a:t>
            </a:r>
          </a:p>
          <a:p>
            <a:pPr lvl="1"/>
            <a:r>
              <a:rPr lang="en-GB" sz="2000" dirty="0"/>
              <a:t>‘More’ information is available about the service they receive</a:t>
            </a:r>
          </a:p>
          <a:p>
            <a:pPr lvl="1"/>
            <a:r>
              <a:rPr lang="en-GB" sz="2000" dirty="0"/>
              <a:t>Public are told if something will not happen or about changes</a:t>
            </a:r>
          </a:p>
          <a:p>
            <a:pPr lvl="1"/>
            <a:r>
              <a:rPr lang="en-GB" sz="2000" dirty="0"/>
              <a:t>Performance indicators</a:t>
            </a:r>
          </a:p>
          <a:p>
            <a:pPr marL="457200" lvl="1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66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6328"/>
            <a:ext cx="8663880" cy="914400"/>
          </a:xfrm>
        </p:spPr>
        <p:txBody>
          <a:bodyPr/>
          <a:lstStyle/>
          <a:p>
            <a:r>
              <a:rPr lang="en-GB" sz="2800" dirty="0" smtClean="0"/>
              <a:t>Improving Performance - knowing </a:t>
            </a:r>
            <a:r>
              <a:rPr lang="en-GB" sz="2800" dirty="0"/>
              <a:t>what you are doing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495803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Raising and maintaining service quality &amp; communications both</a:t>
            </a:r>
            <a:r>
              <a:rPr lang="en-GB" dirty="0">
                <a:solidFill>
                  <a:schemeClr val="tx1"/>
                </a:solidFill>
              </a:rPr>
              <a:t> internally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and to the public through Connected Technologies</a:t>
            </a:r>
            <a:endParaRPr lang="en-GB" dirty="0"/>
          </a:p>
          <a:p>
            <a:pPr lvl="1"/>
            <a:r>
              <a:rPr lang="en-GB" sz="2400" dirty="0"/>
              <a:t>Does everyone know what should happen? </a:t>
            </a:r>
          </a:p>
          <a:p>
            <a:pPr lvl="1"/>
            <a:r>
              <a:rPr lang="en-GB" sz="2400" dirty="0"/>
              <a:t>Does everyone know that it happened?</a:t>
            </a:r>
          </a:p>
          <a:p>
            <a:pPr lvl="1"/>
            <a:r>
              <a:rPr lang="en-GB" sz="2400" dirty="0"/>
              <a:t>How would people know if it didn’t happen?</a:t>
            </a:r>
          </a:p>
          <a:p>
            <a:pPr lvl="1"/>
            <a:r>
              <a:rPr lang="en-GB" sz="2400" dirty="0"/>
              <a:t>Who knows why it didn’t happen?</a:t>
            </a:r>
          </a:p>
          <a:p>
            <a:pPr lvl="1"/>
            <a:r>
              <a:rPr lang="en-GB" sz="2400" dirty="0"/>
              <a:t>Is there any action to take next?</a:t>
            </a:r>
          </a:p>
          <a:p>
            <a:pPr lvl="1"/>
            <a:r>
              <a:rPr lang="en-GB" sz="2400" dirty="0"/>
              <a:t>Do we need to communicate anything with the customer as a result? </a:t>
            </a:r>
          </a:p>
          <a:p>
            <a:pPr marL="0" indent="0">
              <a:buNone/>
            </a:pPr>
            <a:r>
              <a:rPr lang="en-GB" dirty="0" smtClean="0"/>
              <a:t>Key – visibility for all and SSOT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8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red, indoor, wall&#10;&#10;Description automatically generated">
            <a:extLst>
              <a:ext uri="{FF2B5EF4-FFF2-40B4-BE49-F238E27FC236}">
                <a16:creationId xmlns:a16="http://schemas.microsoft.com/office/drawing/2014/main" xmlns="" id="{7704FB06-1160-4632-8461-B811AC5DA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533121" y="4653136"/>
            <a:ext cx="2247934" cy="18722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6AA0D476-6BE9-4E01-9766-042A3D92D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8336"/>
            <a:ext cx="8807896" cy="914400"/>
          </a:xfrm>
        </p:spPr>
        <p:txBody>
          <a:bodyPr/>
          <a:lstStyle/>
          <a:p>
            <a:r>
              <a:rPr lang="en-GB" sz="3200" dirty="0"/>
              <a:t>Tools to respond to </a:t>
            </a:r>
            <a:r>
              <a:rPr lang="en-GB" sz="3200" dirty="0" smtClean="0"/>
              <a:t>Performance Improvements in the </a:t>
            </a:r>
            <a:r>
              <a:rPr lang="en-GB" sz="3200" dirty="0"/>
              <a:t>Government Strategy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25E0027-B295-4CE1-A3FC-F3489BAA7DBC}"/>
              </a:ext>
            </a:extLst>
          </p:cNvPr>
          <p:cNvSpPr txBox="1">
            <a:spLocks/>
          </p:cNvSpPr>
          <p:nvPr/>
        </p:nvSpPr>
        <p:spPr>
          <a:xfrm>
            <a:off x="0" y="1196752"/>
            <a:ext cx="8809012" cy="4896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eaLnBrk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6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eaLnBrk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6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6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6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eaLnBrk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6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GB" sz="2400" dirty="0"/>
              <a:t>Responding to the “</a:t>
            </a:r>
            <a:r>
              <a:rPr lang="en-GB" sz="2400" u="sng" dirty="0"/>
              <a:t>consistent set of recyclable materials from homes</a:t>
            </a:r>
            <a:r>
              <a:rPr lang="en-GB" sz="2400" dirty="0"/>
              <a:t>” - 2019</a:t>
            </a:r>
          </a:p>
          <a:p>
            <a:pPr lvl="1">
              <a:spcAft>
                <a:spcPts val="1200"/>
              </a:spcAft>
            </a:pPr>
            <a:r>
              <a:rPr lang="en-GB" sz="2400" dirty="0"/>
              <a:t>Composting and Recycling rates </a:t>
            </a:r>
            <a:r>
              <a:rPr lang="en-GB" sz="2400" u="sng" dirty="0"/>
              <a:t>need to go up </a:t>
            </a:r>
          </a:p>
          <a:p>
            <a:pPr lvl="2">
              <a:spcAft>
                <a:spcPts val="1200"/>
              </a:spcAft>
            </a:pPr>
            <a:r>
              <a:rPr lang="en-GB" sz="2000" dirty="0"/>
              <a:t>50% recycling rate by 2020 </a:t>
            </a:r>
          </a:p>
          <a:p>
            <a:pPr lvl="1">
              <a:spcAft>
                <a:spcPts val="1200"/>
              </a:spcAft>
            </a:pPr>
            <a:r>
              <a:rPr lang="en-GB" sz="2400" dirty="0"/>
              <a:t>Deposit Return Scheme 2023 – 4 years </a:t>
            </a:r>
            <a:r>
              <a:rPr lang="en-GB" sz="2400" dirty="0" smtClean="0"/>
              <a:t>time – </a:t>
            </a:r>
            <a:r>
              <a:rPr lang="en-GB" sz="2400" u="sng" dirty="0" smtClean="0"/>
              <a:t>plastic up, or down? </a:t>
            </a:r>
            <a:endParaRPr lang="en-GB" sz="2400" u="sng" dirty="0"/>
          </a:p>
          <a:p>
            <a:pPr lvl="1">
              <a:spcAft>
                <a:spcPts val="1200"/>
              </a:spcAft>
            </a:pPr>
            <a:r>
              <a:rPr lang="en-GB" sz="2400" dirty="0"/>
              <a:t>Mandatory Food Waste Collections 2023 – </a:t>
            </a:r>
            <a:r>
              <a:rPr lang="en-GB" sz="2400" u="sng" dirty="0"/>
              <a:t>4 years time – fleet renewals 6/7 year cycle</a:t>
            </a:r>
            <a:r>
              <a:rPr lang="en-GB" sz="2400" dirty="0"/>
              <a:t> </a:t>
            </a:r>
            <a:r>
              <a:rPr lang="en-GB" sz="2400" dirty="0"/>
              <a:t> </a:t>
            </a:r>
            <a:r>
              <a:rPr lang="en-GB" sz="1800" dirty="0" smtClean="0"/>
              <a:t>Food pods v food vehicles? </a:t>
            </a:r>
          </a:p>
          <a:p>
            <a:pPr lvl="1">
              <a:spcAft>
                <a:spcPts val="1200"/>
              </a:spcAft>
            </a:pPr>
            <a:r>
              <a:rPr lang="en-GB" sz="2400" dirty="0" smtClean="0"/>
              <a:t>If </a:t>
            </a:r>
            <a:r>
              <a:rPr lang="en-GB" sz="2400" dirty="0"/>
              <a:t>all packaging recyclable by 2025 </a:t>
            </a:r>
            <a:endParaRPr lang="en-GB" sz="2400" dirty="0" smtClean="0"/>
          </a:p>
          <a:p>
            <a:pPr lvl="2">
              <a:spcAft>
                <a:spcPts val="1200"/>
              </a:spcAft>
            </a:pPr>
            <a:r>
              <a:rPr lang="en-GB" sz="2000" dirty="0" smtClean="0"/>
              <a:t>more </a:t>
            </a:r>
            <a:r>
              <a:rPr lang="en-GB" sz="2000" dirty="0"/>
              <a:t>recycling – less residual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800" dirty="0"/>
          </a:p>
          <a:p>
            <a:pPr>
              <a:spcAft>
                <a:spcPts val="1200"/>
              </a:spcAft>
            </a:pPr>
            <a:endParaRPr lang="en-GB" sz="2800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endParaRPr lang="en-GB" sz="2800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xmlns="" id="{6A134ED7-D549-4B77-9033-7FECE81E7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5" b="7689"/>
          <a:stretch/>
        </p:blipFill>
        <p:spPr>
          <a:xfrm>
            <a:off x="491094" y="1324982"/>
            <a:ext cx="2856633" cy="961029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B79F25E-6AFB-450D-96BC-C79F41F8BF7B}"/>
              </a:ext>
            </a:extLst>
          </p:cNvPr>
          <p:cNvSpPr txBox="1">
            <a:spLocks/>
          </p:cNvSpPr>
          <p:nvPr/>
        </p:nvSpPr>
        <p:spPr>
          <a:xfrm>
            <a:off x="4035824" y="1638613"/>
            <a:ext cx="4735557" cy="345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eaLnBrk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4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eaLnBrk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4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4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4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eaLnBrk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4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GB" sz="1800" dirty="0"/>
              <a:t>The world’s most intelligent routing system</a:t>
            </a:r>
          </a:p>
        </p:txBody>
      </p:sp>
      <p:pic>
        <p:nvPicPr>
          <p:cNvPr id="10242" name="Picture 2" descr="http://www.ukisl.com/en/wp-content/uploads/sites/6/2018/10/nav-logo.png">
            <a:extLst>
              <a:ext uri="{FF2B5EF4-FFF2-40B4-BE49-F238E27FC236}">
                <a16:creationId xmlns:a16="http://schemas.microsoft.com/office/drawing/2014/main" xmlns="" id="{E69D5D5F-C21B-4A2B-A0C1-222106586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6" y="2674513"/>
            <a:ext cx="2985487" cy="6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isl-fusion.com/img/logo.png">
            <a:extLst>
              <a:ext uri="{FF2B5EF4-FFF2-40B4-BE49-F238E27FC236}">
                <a16:creationId xmlns:a16="http://schemas.microsoft.com/office/drawing/2014/main" xmlns="" id="{2514FB17-3D67-4F4C-9323-6C6DF1CE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86" y="3697568"/>
            <a:ext cx="1987214" cy="6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C13E6CA-6C9B-4774-AA32-972A4A8D68A8}"/>
              </a:ext>
            </a:extLst>
          </p:cNvPr>
          <p:cNvSpPr txBox="1">
            <a:spLocks/>
          </p:cNvSpPr>
          <p:nvPr/>
        </p:nvSpPr>
        <p:spPr>
          <a:xfrm>
            <a:off x="3960282" y="3697568"/>
            <a:ext cx="4735557" cy="6624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eaLnBrk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4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eaLnBrk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4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4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4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eaLnBrk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4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en-GB" sz="1800" dirty="0"/>
              <a:t>Online route management, operations monitoring &amp; plan vs actual</a:t>
            </a:r>
          </a:p>
        </p:txBody>
      </p:sp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079B8344-9203-45EE-9371-E70A29540E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86" y="4664166"/>
            <a:ext cx="1987214" cy="73131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31B371B-966A-44CD-9D99-3DB2A39E52EC}"/>
              </a:ext>
            </a:extLst>
          </p:cNvPr>
          <p:cNvSpPr txBox="1">
            <a:spLocks/>
          </p:cNvSpPr>
          <p:nvPr/>
        </p:nvSpPr>
        <p:spPr>
          <a:xfrm>
            <a:off x="3960281" y="4856617"/>
            <a:ext cx="4735557" cy="3464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eaLnBrk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4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eaLnBrk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4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4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4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eaLnBrk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4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en-GB" sz="1800" dirty="0"/>
              <a:t>For dynamic and variable route planning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8336"/>
            <a:ext cx="8807896" cy="914400"/>
          </a:xfrm>
        </p:spPr>
        <p:txBody>
          <a:bodyPr/>
          <a:lstStyle/>
          <a:p>
            <a:r>
              <a:rPr lang="en-GB" sz="3200" dirty="0" smtClean="0"/>
              <a:t>Technology Solutions </a:t>
            </a:r>
            <a:r>
              <a:rPr lang="en-GB" sz="3200" dirty="0"/>
              <a:t>from Integrated Skills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643D9DE-D30B-4FBB-AD73-F84F186246F9}"/>
              </a:ext>
            </a:extLst>
          </p:cNvPr>
          <p:cNvSpPr txBox="1">
            <a:spLocks/>
          </p:cNvSpPr>
          <p:nvPr/>
        </p:nvSpPr>
        <p:spPr>
          <a:xfrm>
            <a:off x="3839843" y="2674513"/>
            <a:ext cx="5127517" cy="6624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eaLnBrk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4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eaLnBrk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4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4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4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eaLnBrk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4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GB" sz="1800" dirty="0"/>
              <a:t>In-cab solution for precision route navigation, reporting and two-way messaging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DEFA75DB-5E29-4012-A5C8-E136F5C77C55}"/>
              </a:ext>
            </a:extLst>
          </p:cNvPr>
          <p:cNvSpPr txBox="1">
            <a:spLocks/>
          </p:cNvSpPr>
          <p:nvPr/>
        </p:nvSpPr>
        <p:spPr>
          <a:xfrm>
            <a:off x="3960279" y="5696373"/>
            <a:ext cx="4735557" cy="6624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eaLnBrk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4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eaLnBrk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4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4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4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eaLnBrk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4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en-GB" sz="1800" dirty="0"/>
              <a:t>A smartphone app for the improved management of recycling &amp; waste collections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201E517-E4AD-41A6-AACE-F7C8652370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30" y="5696373"/>
            <a:ext cx="2373525" cy="66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3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1891"/>
            <a:ext cx="8229600" cy="4495803"/>
          </a:xfrm>
        </p:spPr>
        <p:txBody>
          <a:bodyPr/>
          <a:lstStyle/>
          <a:p>
            <a:r>
              <a:rPr lang="en-GB" sz="2800" dirty="0" smtClean="0"/>
              <a:t>Better Performance </a:t>
            </a:r>
          </a:p>
          <a:p>
            <a:pPr marL="400050" lvl="1" indent="0">
              <a:buNone/>
            </a:pPr>
            <a:r>
              <a:rPr lang="en-GB" sz="2400" dirty="0" smtClean="0"/>
              <a:t>1. local authorities changing gear with new Strategy targets </a:t>
            </a:r>
          </a:p>
          <a:p>
            <a:pPr marL="400050" lvl="1" indent="0">
              <a:buNone/>
            </a:pPr>
            <a:r>
              <a:rPr lang="en-GB" sz="2400" dirty="0" smtClean="0"/>
              <a:t>2. Better Service Visibility – reducing double, treble handling, SSOT -single source of truth  </a:t>
            </a:r>
          </a:p>
          <a:p>
            <a:pPr marL="400050" lvl="1" indent="0">
              <a:buNone/>
            </a:pPr>
            <a:r>
              <a:rPr lang="en-GB" sz="2400" dirty="0" smtClean="0"/>
              <a:t>3. Service Improvement Planning   </a:t>
            </a:r>
          </a:p>
          <a:p>
            <a:r>
              <a:rPr lang="en-GB" sz="2800" dirty="0"/>
              <a:t>Better Service Quality - communication </a:t>
            </a:r>
            <a:r>
              <a:rPr lang="en-GB" sz="2800" dirty="0" smtClean="0"/>
              <a:t>with the public – “there has been a revolution” </a:t>
            </a:r>
            <a:endParaRPr lang="en-GB" sz="2800" dirty="0"/>
          </a:p>
          <a:p>
            <a:r>
              <a:rPr lang="en-GB" sz="2800" dirty="0" smtClean="0"/>
              <a:t>Partner with Companies who can help  </a:t>
            </a:r>
            <a:endParaRPr lang="en-GB" sz="2800" dirty="0"/>
          </a:p>
        </p:txBody>
      </p:sp>
      <p:pic>
        <p:nvPicPr>
          <p:cNvPr id="4" name="Picture 3" descr="A picture containing red, indoor, wall&#10;&#10;Description automatically generated">
            <a:extLst>
              <a:ext uri="{FF2B5EF4-FFF2-40B4-BE49-F238E27FC236}">
                <a16:creationId xmlns:a16="http://schemas.microsoft.com/office/drawing/2014/main" xmlns="" id="{3F54A2BA-1776-43CD-B843-2EA656640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508567" y="4751590"/>
            <a:ext cx="224793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rategic decision-making"/>
          <p:cNvPicPr>
            <a:picLocks noChangeAspect="1" noChangeArrowheads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3128" y="4293096"/>
            <a:ext cx="3220872" cy="256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8336"/>
            <a:ext cx="8807896" cy="914400"/>
          </a:xfrm>
        </p:spPr>
        <p:txBody>
          <a:bodyPr/>
          <a:lstStyle/>
          <a:p>
            <a:r>
              <a:rPr lang="en-GB" sz="3200" dirty="0"/>
              <a:t>Operational </a:t>
            </a:r>
            <a:r>
              <a:rPr lang="en-GB" sz="3200" dirty="0" smtClean="0"/>
              <a:t>Questions in Response to the Government Strategy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883153" cy="469739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800" dirty="0"/>
              <a:t>What </a:t>
            </a:r>
            <a:r>
              <a:rPr lang="en-GB" sz="2800" dirty="0" smtClean="0"/>
              <a:t>new services </a:t>
            </a:r>
            <a:r>
              <a:rPr lang="en-GB" sz="2800" dirty="0"/>
              <a:t>do we have to provide?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What services </a:t>
            </a:r>
            <a:r>
              <a:rPr lang="en-GB" sz="2800" dirty="0" smtClean="0"/>
              <a:t>can we still provide? 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What needs to change?</a:t>
            </a:r>
            <a:endParaRPr lang="en-GB" sz="2800" dirty="0"/>
          </a:p>
          <a:p>
            <a:pPr>
              <a:spcAft>
                <a:spcPts val="1200"/>
              </a:spcAft>
            </a:pPr>
            <a:r>
              <a:rPr lang="en-GB" sz="2800" dirty="0"/>
              <a:t>Where </a:t>
            </a:r>
            <a:r>
              <a:rPr lang="en-GB" sz="2800" dirty="0" smtClean="0"/>
              <a:t>and how should </a:t>
            </a:r>
            <a:r>
              <a:rPr lang="en-GB" sz="2800" dirty="0"/>
              <a:t>services be provided?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Can we </a:t>
            </a:r>
            <a:r>
              <a:rPr lang="en-GB" sz="2800" dirty="0"/>
              <a:t>charge for </a:t>
            </a:r>
            <a:r>
              <a:rPr lang="en-GB" sz="2800" dirty="0" smtClean="0"/>
              <a:t>any new/existing services</a:t>
            </a:r>
            <a:r>
              <a:rPr lang="en-GB" sz="2800" dirty="0"/>
              <a:t>?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New Fleet?/what vehicles, when </a:t>
            </a:r>
            <a:r>
              <a:rPr lang="en-GB" sz="2800" dirty="0"/>
              <a:t>– what type/size</a:t>
            </a:r>
            <a:r>
              <a:rPr lang="en-GB" sz="2800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Crew Requirements</a:t>
            </a:r>
            <a:endParaRPr lang="en-GB" sz="2800" dirty="0"/>
          </a:p>
          <a:p>
            <a:pPr>
              <a:spcAft>
                <a:spcPts val="1200"/>
              </a:spcAft>
            </a:pPr>
            <a:r>
              <a:rPr lang="en-GB" sz="2800" dirty="0" smtClean="0"/>
              <a:t>How do we </a:t>
            </a:r>
            <a:r>
              <a:rPr lang="en-GB" sz="2800" dirty="0"/>
              <a:t>afford these services? </a:t>
            </a:r>
          </a:p>
        </p:txBody>
      </p:sp>
    </p:spTree>
    <p:extLst>
      <p:ext uri="{BB962C8B-B14F-4D97-AF65-F5344CB8AC3E}">
        <p14:creationId xmlns:p14="http://schemas.microsoft.com/office/powerpoint/2010/main" val="26238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xmlns="" id="{6A134ED7-D549-4B77-9033-7FECE81E7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5" b="7689"/>
          <a:stretch/>
        </p:blipFill>
        <p:spPr>
          <a:xfrm>
            <a:off x="491094" y="1324982"/>
            <a:ext cx="2856633" cy="961029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B79F25E-6AFB-450D-96BC-C79F41F8BF7B}"/>
              </a:ext>
            </a:extLst>
          </p:cNvPr>
          <p:cNvSpPr txBox="1">
            <a:spLocks/>
          </p:cNvSpPr>
          <p:nvPr/>
        </p:nvSpPr>
        <p:spPr>
          <a:xfrm>
            <a:off x="4035824" y="1638613"/>
            <a:ext cx="4735557" cy="345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eaLnBrk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4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eaLnBrk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4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4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4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eaLnBrk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4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GB" sz="1800" dirty="0"/>
              <a:t>The world’s most intelligent routing system</a:t>
            </a:r>
          </a:p>
        </p:txBody>
      </p:sp>
      <p:pic>
        <p:nvPicPr>
          <p:cNvPr id="10242" name="Picture 2" descr="http://www.ukisl.com/en/wp-content/uploads/sites/6/2018/10/nav-logo.png">
            <a:extLst>
              <a:ext uri="{FF2B5EF4-FFF2-40B4-BE49-F238E27FC236}">
                <a16:creationId xmlns:a16="http://schemas.microsoft.com/office/drawing/2014/main" xmlns="" id="{E69D5D5F-C21B-4A2B-A0C1-222106586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6" y="2674513"/>
            <a:ext cx="2985487" cy="6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isl-fusion.com/img/logo.png">
            <a:extLst>
              <a:ext uri="{FF2B5EF4-FFF2-40B4-BE49-F238E27FC236}">
                <a16:creationId xmlns:a16="http://schemas.microsoft.com/office/drawing/2014/main" xmlns="" id="{2514FB17-3D67-4F4C-9323-6C6DF1CE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86" y="3697568"/>
            <a:ext cx="1987214" cy="6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C13E6CA-6C9B-4774-AA32-972A4A8D68A8}"/>
              </a:ext>
            </a:extLst>
          </p:cNvPr>
          <p:cNvSpPr txBox="1">
            <a:spLocks/>
          </p:cNvSpPr>
          <p:nvPr/>
        </p:nvSpPr>
        <p:spPr>
          <a:xfrm>
            <a:off x="3960282" y="3697568"/>
            <a:ext cx="4735557" cy="6624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eaLnBrk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4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eaLnBrk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4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4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4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eaLnBrk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4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en-GB" sz="1800" dirty="0"/>
              <a:t>Online route management, operations monitoring &amp; plan vs actual</a:t>
            </a:r>
          </a:p>
        </p:txBody>
      </p:sp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079B8344-9203-45EE-9371-E70A29540E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86" y="4664166"/>
            <a:ext cx="1987214" cy="73131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31B371B-966A-44CD-9D99-3DB2A39E52EC}"/>
              </a:ext>
            </a:extLst>
          </p:cNvPr>
          <p:cNvSpPr txBox="1">
            <a:spLocks/>
          </p:cNvSpPr>
          <p:nvPr/>
        </p:nvSpPr>
        <p:spPr>
          <a:xfrm>
            <a:off x="3960281" y="4856617"/>
            <a:ext cx="4735557" cy="3464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eaLnBrk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4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eaLnBrk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4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4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4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eaLnBrk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4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en-GB" sz="1800" dirty="0"/>
              <a:t>For dynamic and variable route planning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8336"/>
            <a:ext cx="8807896" cy="914400"/>
          </a:xfrm>
        </p:spPr>
        <p:txBody>
          <a:bodyPr/>
          <a:lstStyle/>
          <a:p>
            <a:r>
              <a:rPr lang="en-GB" sz="3200" dirty="0" smtClean="0"/>
              <a:t>Technology Solutions </a:t>
            </a:r>
            <a:r>
              <a:rPr lang="en-GB" sz="3200" dirty="0"/>
              <a:t>from Integrated Skills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643D9DE-D30B-4FBB-AD73-F84F186246F9}"/>
              </a:ext>
            </a:extLst>
          </p:cNvPr>
          <p:cNvSpPr txBox="1">
            <a:spLocks/>
          </p:cNvSpPr>
          <p:nvPr/>
        </p:nvSpPr>
        <p:spPr>
          <a:xfrm>
            <a:off x="3839843" y="2674513"/>
            <a:ext cx="5127517" cy="6624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eaLnBrk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4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eaLnBrk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4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4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4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eaLnBrk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4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GB" sz="1800" dirty="0"/>
              <a:t>In-cab solution for precision route navigation, reporting and two-way messaging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DEFA75DB-5E29-4012-A5C8-E136F5C77C55}"/>
              </a:ext>
            </a:extLst>
          </p:cNvPr>
          <p:cNvSpPr txBox="1">
            <a:spLocks/>
          </p:cNvSpPr>
          <p:nvPr/>
        </p:nvSpPr>
        <p:spPr>
          <a:xfrm>
            <a:off x="3960279" y="5696373"/>
            <a:ext cx="4735557" cy="6624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eaLnBrk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4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eaLnBrk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4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4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4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eaLnBrk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4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en-GB" sz="1800" dirty="0"/>
              <a:t>A smartphone app for the improved management of recycling &amp; waste collections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201E517-E4AD-41A6-AACE-F7C8652370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30" y="5696373"/>
            <a:ext cx="2373525" cy="66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terbergrosroca.com/globalassets/trrg/table-icons-300-x-300/kerbsider-compact/recyclers-product-table-icon-300-x-300.jpg">
            <a:extLst>
              <a:ext uri="{FF2B5EF4-FFF2-40B4-BE49-F238E27FC236}">
                <a16:creationId xmlns:a16="http://schemas.microsoft.com/office/drawing/2014/main" xmlns="" id="{068AEA1B-6FDE-4C19-86A9-9BF5F7954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434" y="2420888"/>
            <a:ext cx="1737296" cy="17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1C2922-7CB3-4BE4-B018-AC802448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08" y="138336"/>
            <a:ext cx="8807896" cy="914400"/>
          </a:xfrm>
        </p:spPr>
        <p:txBody>
          <a:bodyPr/>
          <a:lstStyle/>
          <a:p>
            <a:r>
              <a:rPr lang="en-GB" sz="3200" dirty="0"/>
              <a:t>Responding to the New Waste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011E47-CEC8-48B6-BEA0-97C1E268B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6668164" cy="4683227"/>
          </a:xfrm>
        </p:spPr>
        <p:txBody>
          <a:bodyPr/>
          <a:lstStyle/>
          <a:p>
            <a:r>
              <a:rPr lang="en-GB" sz="2000" dirty="0"/>
              <a:t>Food waste collections</a:t>
            </a:r>
          </a:p>
          <a:p>
            <a:pPr lvl="1"/>
            <a:r>
              <a:rPr lang="en-GB" sz="1800" dirty="0">
                <a:solidFill>
                  <a:srgbClr val="0070C0"/>
                </a:solidFill>
              </a:rPr>
              <a:t>RouteSmart can design dedicated food waste collections and model the impact on residual collections</a:t>
            </a:r>
          </a:p>
          <a:p>
            <a:r>
              <a:rPr lang="en-GB" sz="2000" dirty="0"/>
              <a:t>Collection frequencies</a:t>
            </a:r>
          </a:p>
          <a:p>
            <a:pPr lvl="1"/>
            <a:r>
              <a:rPr lang="en-GB" sz="1800" dirty="0">
                <a:solidFill>
                  <a:srgbClr val="0070C0"/>
                </a:solidFill>
              </a:rPr>
              <a:t>RouteSmart can model the requirements of weekly, fortnightly, 3-weekly &amp; 4-weekly collections</a:t>
            </a:r>
          </a:p>
          <a:p>
            <a:r>
              <a:rPr lang="en-GB" sz="2000" dirty="0"/>
              <a:t>Increased packaging recovery</a:t>
            </a:r>
          </a:p>
          <a:p>
            <a:pPr lvl="1"/>
            <a:r>
              <a:rPr lang="en-GB" sz="1800" dirty="0">
                <a:solidFill>
                  <a:srgbClr val="0070C0"/>
                </a:solidFill>
              </a:rPr>
              <a:t>RouteSmart can model variations to container types and scale up and down for increased volumes of different waste streams</a:t>
            </a:r>
          </a:p>
          <a:p>
            <a:r>
              <a:rPr lang="en-GB" sz="2000" dirty="0">
                <a:solidFill>
                  <a:schemeClr val="tx1"/>
                </a:solidFill>
              </a:rPr>
              <a:t>Waste </a:t>
            </a:r>
            <a:r>
              <a:rPr lang="en-GB" sz="2000" dirty="0" smtClean="0">
                <a:solidFill>
                  <a:schemeClr val="tx1"/>
                </a:solidFill>
              </a:rPr>
              <a:t>treatment </a:t>
            </a:r>
            <a:r>
              <a:rPr lang="en-GB" sz="2000" dirty="0">
                <a:solidFill>
                  <a:schemeClr val="tx1"/>
                </a:solidFill>
              </a:rPr>
              <a:t>options</a:t>
            </a:r>
          </a:p>
          <a:p>
            <a:pPr lvl="1"/>
            <a:r>
              <a:rPr lang="en-GB" sz="1800" dirty="0">
                <a:solidFill>
                  <a:srgbClr val="0070C0"/>
                </a:solidFill>
              </a:rPr>
              <a:t>RouteSmart can model the impact of changes to waste disposal e.g. impact of delivering to EfW sites vs WTS</a:t>
            </a:r>
          </a:p>
        </p:txBody>
      </p:sp>
      <p:pic>
        <p:nvPicPr>
          <p:cNvPr id="2050" name="Picture 2" descr="https://www.recycledevon.org/assets/food%20waste%20collections.png">
            <a:extLst>
              <a:ext uri="{FF2B5EF4-FFF2-40B4-BE49-F238E27FC236}">
                <a16:creationId xmlns:a16="http://schemas.microsoft.com/office/drawing/2014/main" xmlns="" id="{CE1E56A3-3090-4640-AEE6-529215DF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64" y="1196752"/>
            <a:ext cx="1561436" cy="15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efuse collection vehicle">
            <a:extLst>
              <a:ext uri="{FF2B5EF4-FFF2-40B4-BE49-F238E27FC236}">
                <a16:creationId xmlns:a16="http://schemas.microsoft.com/office/drawing/2014/main" xmlns="" id="{421B4C54-4A82-4BBC-99EC-0C0CD2389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434" y="3923953"/>
            <a:ext cx="1737296" cy="11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xmlns="" id="{2DAF6DAF-4C26-4F1D-BE3A-FBA4E020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64" y="5154860"/>
            <a:ext cx="1570484" cy="15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65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7D85558-C9DC-4B85-B3D8-0E97FDD31B26}"/>
              </a:ext>
            </a:extLst>
          </p:cNvPr>
          <p:cNvSpPr txBox="1">
            <a:spLocks/>
          </p:cNvSpPr>
          <p:nvPr/>
        </p:nvSpPr>
        <p:spPr>
          <a:xfrm>
            <a:off x="228600" y="138336"/>
            <a:ext cx="8807896" cy="91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algn="l" rtl="0" eaLnBrk="0" fontAlgn="base">
              <a:spcBef>
                <a:spcPct val="0"/>
              </a:spcBef>
              <a:spcAft>
                <a:spcPct val="0"/>
              </a:spcAft>
              <a:defRPr lang="en-US" sz="380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defRPr>
            </a:lvl1pPr>
            <a:lvl2pPr algn="l" rtl="0" eaLnBrk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eaLnBrk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6pPr>
            <a:lvl7pPr marL="914400" algn="l" rtl="0" eaLnBrk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7pPr>
            <a:lvl8pPr marL="1371600" algn="l" rtl="0" eaLnBrk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8pPr>
            <a:lvl9pPr marL="1828800" algn="l" rtl="0" eaLnBrk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r>
              <a:rPr lang="en-GB" sz="3200" kern="0" dirty="0"/>
              <a:t>A Technological Solution from Integrated Skills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2903FA2-5E93-434C-B519-C490248CF1B4}"/>
              </a:ext>
            </a:extLst>
          </p:cNvPr>
          <p:cNvSpPr txBox="1">
            <a:spLocks/>
          </p:cNvSpPr>
          <p:nvPr/>
        </p:nvSpPr>
        <p:spPr>
          <a:xfrm>
            <a:off x="467543" y="1412776"/>
            <a:ext cx="7883153" cy="46973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eaLnBrk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3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eaLnBrk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3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3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3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eaLnBrk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3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Aft>
                <a:spcPts val="1200"/>
              </a:spcAft>
            </a:pPr>
            <a:r>
              <a:rPr lang="en-GB" sz="2400" dirty="0"/>
              <a:t>RouteSmart is capable of solving the most complex routing challenges with the highest degree of precision and processing performance</a:t>
            </a:r>
          </a:p>
          <a:p>
            <a:pPr lvl="0">
              <a:spcAft>
                <a:spcPts val="1200"/>
              </a:spcAft>
            </a:pPr>
            <a:r>
              <a:rPr lang="en-GB" sz="2400" dirty="0"/>
              <a:t>RouteSmart can be used as a tool to model options, collection methodologies, shift patterns, depot &amp; disposal arrangements and property growth</a:t>
            </a:r>
          </a:p>
          <a:p>
            <a:pPr lvl="0">
              <a:spcAft>
                <a:spcPts val="1200"/>
              </a:spcAft>
            </a:pPr>
            <a:r>
              <a:rPr lang="en-GB" sz="2400" dirty="0"/>
              <a:t>RouteSmart generates evidence and provides confidence for decision-making</a:t>
            </a:r>
          </a:p>
          <a:p>
            <a:pPr lvl="0">
              <a:spcAft>
                <a:spcPts val="1200"/>
              </a:spcAft>
            </a:pPr>
            <a:r>
              <a:rPr lang="en-GB" sz="2400" dirty="0"/>
              <a:t>RouteSmart can model cross-boundary working and compare the relative efficiency of multiple solutions</a:t>
            </a:r>
          </a:p>
        </p:txBody>
      </p:sp>
    </p:spTree>
    <p:extLst>
      <p:ext uri="{BB962C8B-B14F-4D97-AF65-F5344CB8AC3E}">
        <p14:creationId xmlns:p14="http://schemas.microsoft.com/office/powerpoint/2010/main" val="174264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8336"/>
            <a:ext cx="8663880" cy="914400"/>
          </a:xfrm>
        </p:spPr>
        <p:txBody>
          <a:bodyPr/>
          <a:lstStyle/>
          <a:p>
            <a:r>
              <a:rPr lang="en-GB" sz="3200" dirty="0"/>
              <a:t>RouteSmart Route Optimisation Software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E:\Map2.bmp"/>
          <p:cNvPicPr>
            <a:picLocks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E989B47-1391-42A5-9372-E06FC78FDF69}"/>
              </a:ext>
            </a:extLst>
          </p:cNvPr>
          <p:cNvSpPr txBox="1">
            <a:spLocks/>
          </p:cNvSpPr>
          <p:nvPr/>
        </p:nvSpPr>
        <p:spPr>
          <a:xfrm>
            <a:off x="467543" y="1412776"/>
            <a:ext cx="8064897" cy="46973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eaLnBrk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4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eaLnBrk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4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4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4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eaLnBrk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4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50000"/>
              </a:lnSpc>
              <a:spcBef>
                <a:spcPts val="0"/>
              </a:spcBef>
              <a:buSzPts val="3080"/>
              <a:defRPr/>
            </a:pPr>
            <a:r>
              <a:rPr lang="en-GB" sz="2800" b="1" dirty="0">
                <a:solidFill>
                  <a:srgbClr val="008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</a:t>
            </a:r>
            <a:r>
              <a:rPr lang="en-GB" sz="2800" dirty="0"/>
              <a:t> time and mileage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800" b="1" dirty="0">
                <a:solidFill>
                  <a:srgbClr val="008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r>
              <a:rPr lang="en-GB" sz="2800" dirty="0"/>
              <a:t> productivity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800" b="1" dirty="0">
                <a:solidFill>
                  <a:srgbClr val="008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</a:t>
            </a:r>
            <a:r>
              <a:rPr lang="en-GB" sz="2800" dirty="0"/>
              <a:t> efficiency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800" b="1" dirty="0">
                <a:solidFill>
                  <a:srgbClr val="008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</a:t>
            </a:r>
            <a:r>
              <a:rPr lang="en-GB" sz="2800" dirty="0"/>
              <a:t>CO</a:t>
            </a:r>
            <a:r>
              <a:rPr lang="en-GB" sz="2800" baseline="-25000" dirty="0"/>
              <a:t>2</a:t>
            </a:r>
            <a:r>
              <a:rPr lang="en-GB" sz="2800" dirty="0"/>
              <a:t> footprint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buSzPts val="3080"/>
              <a:defRPr/>
            </a:pPr>
            <a:r>
              <a:rPr lang="en-GB" sz="2800" b="1" dirty="0">
                <a:solidFill>
                  <a:srgbClr val="008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</a:t>
            </a:r>
            <a:r>
              <a:rPr lang="en-GB" sz="2800" dirty="0"/>
              <a:t> workloads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buSzPts val="3080"/>
              <a:defRPr/>
            </a:pPr>
            <a:r>
              <a:rPr lang="en-GB" sz="2800" b="1" dirty="0">
                <a:solidFill>
                  <a:srgbClr val="008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n-GB" sz="2800" dirty="0"/>
              <a:t> new scenarios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buSzPts val="3080"/>
              <a:defRPr/>
            </a:pPr>
            <a:r>
              <a:rPr lang="en-GB" sz="2800" b="1" dirty="0">
                <a:solidFill>
                  <a:srgbClr val="008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OPTIMISE</a:t>
            </a:r>
            <a:r>
              <a:rPr lang="en-GB" sz="2800" dirty="0"/>
              <a:t> resources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buSzPts val="3080"/>
              <a:defRPr/>
            </a:pPr>
            <a:r>
              <a:rPr lang="en-GB" sz="2800" b="1" dirty="0">
                <a:solidFill>
                  <a:srgbClr val="008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41889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8336"/>
            <a:ext cx="8663880" cy="914400"/>
          </a:xfrm>
        </p:spPr>
        <p:txBody>
          <a:bodyPr/>
          <a:lstStyle/>
          <a:p>
            <a:r>
              <a:rPr lang="en-GB" sz="3200" dirty="0"/>
              <a:t>RouteSmart Route Optimisation Software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E:\Map2.bmp"/>
          <p:cNvPicPr>
            <a:picLocks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E989B47-1391-42A5-9372-E06FC78FDF69}"/>
              </a:ext>
            </a:extLst>
          </p:cNvPr>
          <p:cNvSpPr txBox="1">
            <a:spLocks/>
          </p:cNvSpPr>
          <p:nvPr/>
        </p:nvSpPr>
        <p:spPr>
          <a:xfrm>
            <a:off x="467543" y="1412776"/>
            <a:ext cx="8064897" cy="46973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eaLnBrk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Blip>
                <a:blip r:embed="rId4"/>
              </a:buBlip>
              <a:tabLst/>
              <a:defRPr lang="en-US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  <a:lvl2pPr marL="742950" marR="0" lvl="1" indent="-285750" algn="l" defTabSz="914400" rtl="0" eaLnBrk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99"/>
              <a:buBlip>
                <a:blip r:embed="rId4"/>
              </a:buBlip>
              <a:tabLst/>
              <a:def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2pPr>
            <a:lvl3pPr marL="1143000" marR="0" lvl="2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399"/>
              <a:buBlip>
                <a:blip r:embed="rId4"/>
              </a:buBlip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3pPr>
            <a:lvl4pPr marL="1600200" marR="0" lvl="3" indent="-228600" algn="l" defTabSz="914400" rtl="0" eaLnBrk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999"/>
              <a:buBlip>
                <a:blip r:embed="rId4"/>
              </a:buBlip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4pPr>
            <a:lvl5pPr marL="2057400" marR="0" lvl="4" indent="-228600" algn="l" defTabSz="914400" rtl="0" eaLnBrk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4"/>
              </a:buBlip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50000"/>
              </a:lnSpc>
              <a:spcBef>
                <a:spcPts val="0"/>
              </a:spcBef>
              <a:buSzPts val="3080"/>
              <a:defRPr/>
            </a:pPr>
            <a:r>
              <a:rPr lang="en-GB" sz="2800" b="1" dirty="0">
                <a:solidFill>
                  <a:srgbClr val="008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</a:t>
            </a:r>
            <a:r>
              <a:rPr lang="en-GB" sz="2800" dirty="0"/>
              <a:t> time and mileage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800" b="1" dirty="0">
                <a:solidFill>
                  <a:srgbClr val="008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r>
              <a:rPr lang="en-GB" sz="2800" dirty="0"/>
              <a:t> productivity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800" b="1" dirty="0">
                <a:solidFill>
                  <a:srgbClr val="008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</a:t>
            </a:r>
            <a:r>
              <a:rPr lang="en-GB" sz="2800" dirty="0"/>
              <a:t> efficiency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800" b="1" dirty="0">
                <a:solidFill>
                  <a:srgbClr val="008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</a:t>
            </a:r>
            <a:r>
              <a:rPr lang="en-GB" sz="2800" dirty="0"/>
              <a:t>CO</a:t>
            </a:r>
            <a:r>
              <a:rPr lang="en-GB" sz="2800" baseline="-25000" dirty="0"/>
              <a:t>2</a:t>
            </a:r>
            <a:r>
              <a:rPr lang="en-GB" sz="2800" dirty="0"/>
              <a:t> footprint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buSzPts val="3080"/>
              <a:defRPr/>
            </a:pPr>
            <a:r>
              <a:rPr lang="en-GB" sz="2800" b="1" dirty="0">
                <a:solidFill>
                  <a:srgbClr val="008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</a:t>
            </a:r>
            <a:r>
              <a:rPr lang="en-GB" sz="2800" dirty="0"/>
              <a:t> workloads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buSzPts val="3080"/>
              <a:defRPr/>
            </a:pPr>
            <a:r>
              <a:rPr lang="en-GB" sz="2800" b="1" dirty="0">
                <a:solidFill>
                  <a:srgbClr val="008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n-GB" sz="2800" dirty="0"/>
              <a:t> new scenarios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buSzPts val="3080"/>
              <a:defRPr/>
            </a:pPr>
            <a:r>
              <a:rPr lang="en-GB" sz="2800" b="1" dirty="0">
                <a:solidFill>
                  <a:srgbClr val="008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OPTIMISE</a:t>
            </a:r>
            <a:r>
              <a:rPr lang="en-GB" sz="2800" dirty="0"/>
              <a:t> resources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buSzPts val="3080"/>
              <a:defRPr/>
            </a:pPr>
            <a:r>
              <a:rPr lang="en-GB" sz="2800" b="1" dirty="0">
                <a:solidFill>
                  <a:srgbClr val="008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71" y="2276872"/>
            <a:ext cx="7943306" cy="35173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76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28600" y="138336"/>
            <a:ext cx="8839200" cy="9144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Rapid </a:t>
            </a:r>
            <a:r>
              <a:rPr lang="en-GB" sz="3200" dirty="0" smtClean="0"/>
              <a:t>Modelling Options Example -  </a:t>
            </a:r>
            <a:r>
              <a:rPr lang="en-GB" sz="3200" dirty="0" smtClean="0"/>
              <a:t>Shift Patterns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0678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40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uteSmart Corporat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18837</TotalTime>
  <Words>951</Words>
  <Application>Microsoft Office PowerPoint</Application>
  <PresentationFormat>On-screen Show (4:3)</PresentationFormat>
  <Paragraphs>194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RouteSmart Corporate Powerpoint Template</vt:lpstr>
      <vt:lpstr>Custom Design</vt:lpstr>
      <vt:lpstr>PowerPoint Presentation</vt:lpstr>
      <vt:lpstr>Tools to respond to Performance Improvements in the Government Strategy</vt:lpstr>
      <vt:lpstr>Operational Questions in Response to the Government Strategy </vt:lpstr>
      <vt:lpstr>Technology Solutions from Integrated Skills</vt:lpstr>
      <vt:lpstr>Responding to the New Waste Strategy</vt:lpstr>
      <vt:lpstr>PowerPoint Presentation</vt:lpstr>
      <vt:lpstr>RouteSmart Route Optimisation Software </vt:lpstr>
      <vt:lpstr>RouteSmart Route Optimisation Software </vt:lpstr>
      <vt:lpstr>Rapid Modelling Options Example -  Shift Patterns</vt:lpstr>
      <vt:lpstr>Rapid Modelling Options Example -  Shift Patterns</vt:lpstr>
      <vt:lpstr>Recycling routes - Comparison of Models</vt:lpstr>
      <vt:lpstr>Comparison of Service Models - Current</vt:lpstr>
      <vt:lpstr>Comparison of Service Models – Current Balanced</vt:lpstr>
      <vt:lpstr>Collection Days stay the same – but new routes</vt:lpstr>
      <vt:lpstr>Clean Sheet (new days) new routes</vt:lpstr>
      <vt:lpstr>Model shift patterns – less vehicles</vt:lpstr>
      <vt:lpstr>Why is Quality Service Important? </vt:lpstr>
      <vt:lpstr>What is Quality Service? View from 25 authorities</vt:lpstr>
      <vt:lpstr>Improving Performance - knowing what you are doing </vt:lpstr>
      <vt:lpstr>Technology Solutions from Integrated Skills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Services Initiatives</dc:title>
  <dc:creator>bcox</dc:creator>
  <cp:lastModifiedBy>Stuart Henshaw</cp:lastModifiedBy>
  <cp:revision>1250</cp:revision>
  <cp:lastPrinted>2007-03-16T20:26:40Z</cp:lastPrinted>
  <dcterms:created xsi:type="dcterms:W3CDTF">2009-03-30T17:33:52Z</dcterms:created>
  <dcterms:modified xsi:type="dcterms:W3CDTF">2019-01-18T09:28:21Z</dcterms:modified>
</cp:coreProperties>
</file>